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Dosis"/>
      <p:regular r:id="rId45"/>
      <p:bold r:id="rId46"/>
    </p:embeddedFont>
    <p:embeddedFont>
      <p:font typeface="Montserrat"/>
      <p:regular r:id="rId47"/>
      <p:bold r:id="rId48"/>
      <p:italic r:id="rId49"/>
      <p:boldItalic r:id="rId50"/>
    </p:embeddedFont>
    <p:embeddedFont>
      <p:font typeface="Titillium Web"/>
      <p:regular r:id="rId51"/>
      <p:bold r:id="rId52"/>
      <p:italic r:id="rId53"/>
      <p:boldItalic r:id="rId54"/>
    </p:embeddedFont>
    <p:embeddedFont>
      <p:font typeface="Dosis ExtraLight"/>
      <p:regular r:id="rId55"/>
      <p:bold r:id="rId56"/>
    </p:embeddedFont>
    <p:embeddedFont>
      <p:font typeface="Titillium Web Light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24753E-8A85-4BEE-97E2-441CDA198357}">
  <a:tblStyle styleId="{0F24753E-8A85-4BEE-97E2-441CDA1983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A787F38-7B79-44E3-ACA7-109338EB0D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Dosis-bold.fntdata"/><Relationship Id="rId45" Type="http://schemas.openxmlformats.org/officeDocument/2006/relationships/font" Target="fonts/Dosi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TitilliumWebLight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TitilliumWeb-regular.fntdata"/><Relationship Id="rId50" Type="http://schemas.openxmlformats.org/officeDocument/2006/relationships/font" Target="fonts/Montserrat-boldItalic.fntdata"/><Relationship Id="rId53" Type="http://schemas.openxmlformats.org/officeDocument/2006/relationships/font" Target="fonts/TitilliumWeb-italic.fntdata"/><Relationship Id="rId52" Type="http://schemas.openxmlformats.org/officeDocument/2006/relationships/font" Target="fonts/TitilliumWeb-bold.fntdata"/><Relationship Id="rId11" Type="http://schemas.openxmlformats.org/officeDocument/2006/relationships/slide" Target="slides/slide6.xml"/><Relationship Id="rId55" Type="http://schemas.openxmlformats.org/officeDocument/2006/relationships/font" Target="fonts/DosisExtraLight-regular.fntdata"/><Relationship Id="rId10" Type="http://schemas.openxmlformats.org/officeDocument/2006/relationships/slide" Target="slides/slide5.xml"/><Relationship Id="rId54" Type="http://schemas.openxmlformats.org/officeDocument/2006/relationships/font" Target="fonts/TitilliumWeb-boldItalic.fntdata"/><Relationship Id="rId13" Type="http://schemas.openxmlformats.org/officeDocument/2006/relationships/slide" Target="slides/slide8.xml"/><Relationship Id="rId57" Type="http://schemas.openxmlformats.org/officeDocument/2006/relationships/font" Target="fonts/TitilliumWebLight-regular.fntdata"/><Relationship Id="rId12" Type="http://schemas.openxmlformats.org/officeDocument/2006/relationships/slide" Target="slides/slide7.xml"/><Relationship Id="rId56" Type="http://schemas.openxmlformats.org/officeDocument/2006/relationships/font" Target="fonts/DosisExtraLight-bold.fntdata"/><Relationship Id="rId15" Type="http://schemas.openxmlformats.org/officeDocument/2006/relationships/slide" Target="slides/slide10.xml"/><Relationship Id="rId59" Type="http://schemas.openxmlformats.org/officeDocument/2006/relationships/font" Target="fonts/TitilliumWebLight-italic.fntdata"/><Relationship Id="rId14" Type="http://schemas.openxmlformats.org/officeDocument/2006/relationships/slide" Target="slides/slide9.xml"/><Relationship Id="rId58" Type="http://schemas.openxmlformats.org/officeDocument/2006/relationships/font" Target="fonts/TitilliumWebLigh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2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0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Google Shape;391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8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0" name="Google Shape;392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4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Google Shape;392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6" name="Google Shape;392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3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4" name="Google Shape;393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5" name="Google Shape;393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0" name="Shape 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1" name="Google Shape;394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2" name="Google Shape;394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4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5" name="Google Shape;395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6" name="Google Shape;395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1" name="Shape 3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3" name="Google Shape;396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2" name="Shape 3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" name="Google Shape;397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4" name="Google Shape;397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3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4" name="Google Shape;398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5" name="Google Shape;398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5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7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9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" name="Google Shape;402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1" name="Google Shape;402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1" name="Shape 4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2" name="Google Shape;403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3" name="Google Shape;403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3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5" name="Shape 4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6" name="Google Shape;405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7" name="Google Shape;405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3" name="Shape 4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4" name="Google Shape;406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5" name="Google Shape;406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0" name="Shape 4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1" name="Google Shape;407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2" name="Google Shape;407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8" name="Shape 4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9" name="Google Shape;4079;gd29438504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0" name="Google Shape;4080;gd2943850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4" name="Shape 4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" name="Google Shape;4085;gd29438504e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6" name="Google Shape;4086;gd29438504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7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8" name="Google Shape;4128;gd29438504e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9" name="Google Shape;4129;gd29438504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9" name="Shape 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0" name="Google Shape;4160;gd29438504e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1" name="Google Shape;4161;gd29438504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6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6" name="Shape 4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" name="Google Shape;4167;gd29438504e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8" name="Google Shape;4168;gd29438504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4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d29438504e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d29438504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4" name="Shape 4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5" name="Google Shape;4225;gd29438504e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6" name="Google Shape;4226;gd29438504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0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1" name="Google Shape;4251;gd29438504e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2" name="Google Shape;4252;gd29438504e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4" name="Shape 4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5" name="Google Shape;4265;gd29438504e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6" name="Google Shape;4266;gd29438504e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4" name="Shape 4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5" name="Google Shape;4355;gd29438504e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6" name="Google Shape;4356;gd29438504e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1" name="Shape 4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" name="Google Shape;4362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3" name="Google Shape;4363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0" name="Shape 4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1" name="Google Shape;4651;g8503e61549_1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2" name="Google Shape;4652;g8503e61549_1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0" name="Shape 5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1" name="Google Shape;5101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2" name="Google Shape;5102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7" name="Shape 5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8" name="Google Shape;5108;g73d1576bf0_12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9" name="Google Shape;5109;g73d1576bf0_1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4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0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6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3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3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Google Shape;390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3" name="Google Shape;390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solidFill>
          <a:schemeClr val="accent5"/>
        </a:solidFill>
      </p:bgPr>
    </p:bg>
    <p:spTree>
      <p:nvGrpSpPr>
        <p:cNvPr id="3230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05" name="Google Shape;3505;p1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_1">
    <p:bg>
      <p:bgPr>
        <a:solidFill>
          <a:schemeClr val="accent6"/>
        </a:solidFill>
      </p:bgPr>
    </p:bg>
    <p:spTree>
      <p:nvGrpSpPr>
        <p:cNvPr id="3506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7828607" y="28698"/>
            <a:ext cx="1286904" cy="5086302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28739" y="28698"/>
            <a:ext cx="1286904" cy="5086302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1" name="Google Shape;3831;p1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/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28" name="Google Shape;528;p3"/>
          <p:cNvSpPr txBox="1"/>
          <p:nvPr>
            <p:ph idx="1" type="subTitle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3"/>
        </a:solid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/>
          <p:nvPr>
            <p:ph idx="1" type="body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i="1" sz="3000">
                <a:solidFill>
                  <a:schemeClr val="lt1"/>
                </a:solidFill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i="1" sz="3000">
                <a:solidFill>
                  <a:schemeClr val="lt1"/>
                </a:solidFill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i="1" sz="3000">
                <a:solidFill>
                  <a:schemeClr val="lt1"/>
                </a:solidFill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i="1" sz="3000">
                <a:solidFill>
                  <a:schemeClr val="lt1"/>
                </a:solidFill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i="1" sz="3000">
                <a:solidFill>
                  <a:schemeClr val="lt1"/>
                </a:solidFill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i="1" sz="3000">
                <a:solidFill>
                  <a:schemeClr val="lt1"/>
                </a:solidFill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i="1" sz="3000">
                <a:solidFill>
                  <a:schemeClr val="lt1"/>
                </a:solidFill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i="1" sz="3000">
                <a:solidFill>
                  <a:schemeClr val="lt1"/>
                </a:solidFill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i="1"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7" name="Google Shape;1047;p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48" name="Google Shape;1048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9" name="Google Shape;1049;p4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9" name="Google Shape;1129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30" name="Google Shape;1130;p4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9" name="Google Shape;1249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50" name="Google Shape;1250;p4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9" name="Google Shape;1459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60" name="Google Shape;1460;p4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65" name="Google Shape;1565;p5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0" name="Google Shape;1840;p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43" name="Google Shape;1843;p6"/>
          <p:cNvSpPr txBox="1"/>
          <p:nvPr>
            <p:ph idx="1" type="body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844" name="Google Shape;1844;p6"/>
          <p:cNvSpPr txBox="1"/>
          <p:nvPr>
            <p:ph idx="2" type="body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845" name="Google Shape;1845;p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46" name="Google Shape;1846;p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7" name="Google Shape;1847;p6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4" name="Google Shape;1904;p6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5" name="Google Shape;1905;p6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7" name="Google Shape;1967;p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8" name="Google Shape;1968;p6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9" name="Google Shape;2069;p6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70" name="Google Shape;2070;p6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122" name="Google Shape;2122;p7"/>
          <p:cNvSpPr txBox="1"/>
          <p:nvPr>
            <p:ph idx="1" type="body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23" name="Google Shape;2123;p7"/>
          <p:cNvSpPr txBox="1"/>
          <p:nvPr>
            <p:ph idx="2" type="body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24" name="Google Shape;2124;p7"/>
          <p:cNvSpPr txBox="1"/>
          <p:nvPr>
            <p:ph idx="3" type="body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25" name="Google Shape;2125;p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26" name="Google Shape;2126;p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7" name="Google Shape;2127;p7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4" name="Google Shape;2184;p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5" name="Google Shape;2185;p7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7" name="Google Shape;2247;p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8" name="Google Shape;2248;p7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9" name="Google Shape;2349;p7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50" name="Google Shape;2350;p7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00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02" name="Google Shape;2402;p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03" name="Google Shape;2403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4" name="Google Shape;2404;p8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1" name="Google Shape;2461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2" name="Google Shape;2462;p8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4" name="Google Shape;2524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5" name="Google Shape;2525;p8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6" name="Google Shape;2626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7" name="Google Shape;2627;p8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677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9"/>
          <p:cNvSpPr txBox="1"/>
          <p:nvPr>
            <p:ph idx="1" type="body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679" name="Google Shape;2679;p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80" name="Google Shape;2680;p9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681" name="Google Shape;2681;p9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9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9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9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9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9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9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9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9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9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9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9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9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9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9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9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9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9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9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9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9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9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9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9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9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9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9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9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9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9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9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9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9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9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9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9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9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9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9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9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9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9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9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9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9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9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9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9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9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9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9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9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9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9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9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8" name="Google Shape;2738;p9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739" name="Google Shape;2739;p9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9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1" name="Google Shape;2801;p9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802" name="Google Shape;2802;p9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9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3" name="Google Shape;2903;p9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904" name="Google Shape;2904;p9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9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54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1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56" name="Google Shape;2956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7" name="Google Shape;2957;p10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10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4" name="Google Shape;3014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5" name="Google Shape;3015;p10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10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7" name="Google Shape;3077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8" name="Google Shape;3078;p10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9" name="Google Shape;3179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80" name="Google Shape;3180;p10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creativecommons.org/licenses/by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impallari.com/dosis" TargetMode="External"/><Relationship Id="rId4" Type="http://schemas.openxmlformats.org/officeDocument/2006/relationships/hyperlink" Target="http://www.campivisivi.net/titilliu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7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5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/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3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p22"/>
          <p:cNvSpPr txBox="1"/>
          <p:nvPr>
            <p:ph type="title"/>
          </p:nvPr>
        </p:nvSpPr>
        <p:spPr>
          <a:xfrm>
            <a:off x="3528625" y="1653775"/>
            <a:ext cx="3906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915" name="Google Shape;3915;p22"/>
          <p:cNvSpPr txBox="1"/>
          <p:nvPr>
            <p:ph idx="1" type="body"/>
          </p:nvPr>
        </p:nvSpPr>
        <p:spPr>
          <a:xfrm>
            <a:off x="3528625" y="2419350"/>
            <a:ext cx="3906600" cy="22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3916" name="Google Shape;3916;p22"/>
          <p:cNvPicPr preferRelativeResize="0"/>
          <p:nvPr/>
        </p:nvPicPr>
        <p:blipFill rotWithShape="1">
          <a:blip r:embed="rId3">
            <a:alphaModFix/>
          </a:blip>
          <a:srcRect b="0" l="21977" r="15991" t="0"/>
          <a:stretch/>
        </p:blipFill>
        <p:spPr>
          <a:xfrm>
            <a:off x="0" y="0"/>
            <a:ext cx="3190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7" name="Google Shape;3917;p2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21" name="Shape 3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" name="Google Shape;3922;p23"/>
          <p:cNvSpPr txBox="1"/>
          <p:nvPr>
            <p:ph idx="4294967295" type="title"/>
          </p:nvPr>
        </p:nvSpPr>
        <p:spPr>
          <a:xfrm>
            <a:off x="2194950" y="367325"/>
            <a:ext cx="47541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0B87A1"/>
                </a:highlight>
                <a:latin typeface="Titillium Web Light"/>
                <a:ea typeface="Titillium Web Light"/>
                <a:cs typeface="Titillium Web Light"/>
                <a:sym typeface="Titillium Web Light"/>
              </a:rPr>
              <a:t>Want big impact?</a:t>
            </a:r>
            <a:endParaRPr sz="2400">
              <a:solidFill>
                <a:srgbClr val="FFFFFF"/>
              </a:solidFill>
              <a:highlight>
                <a:srgbClr val="0B87A1"/>
              </a:highlight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0B87A1"/>
                </a:highlight>
                <a:latin typeface="Titillium Web Light"/>
                <a:ea typeface="Titillium Web Light"/>
                <a:cs typeface="Titillium Web Light"/>
                <a:sym typeface="Titillium Web Light"/>
              </a:rPr>
              <a:t>Use big image.</a:t>
            </a:r>
            <a:endParaRPr sz="2400">
              <a:solidFill>
                <a:srgbClr val="FFFFFF"/>
              </a:solidFill>
              <a:highlight>
                <a:srgbClr val="0B87A1"/>
              </a:highlight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23" name="Google Shape;3923;p23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7" name="Shape 3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8" name="Google Shape;3928;p24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3929" name="Google Shape;3929;p24"/>
          <p:cNvSpPr/>
          <p:nvPr/>
        </p:nvSpPr>
        <p:spPr>
          <a:xfrm>
            <a:off x="2657064" y="2037125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80BF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Gray</a:t>
            </a:r>
            <a:endParaRPr sz="18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0" name="Google Shape;3930;p24"/>
          <p:cNvSpPr/>
          <p:nvPr/>
        </p:nvSpPr>
        <p:spPr>
          <a:xfrm>
            <a:off x="834939" y="2037125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D3E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White</a:t>
            </a:r>
            <a:endParaRPr sz="18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1" name="Google Shape;3931;p24"/>
          <p:cNvSpPr/>
          <p:nvPr/>
        </p:nvSpPr>
        <p:spPr>
          <a:xfrm>
            <a:off x="4479189" y="2037125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B8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Black</a:t>
            </a:r>
            <a:endParaRPr sz="18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2" name="Google Shape;3932;p2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6" name="Shape 3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7" name="Google Shape;3937;p25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938" name="Google Shape;3938;p25"/>
          <p:cNvGraphicFramePr/>
          <p:nvPr/>
        </p:nvGraphicFramePr>
        <p:xfrm>
          <a:off x="841600" y="1945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{0F24753E-8A85-4BEE-97E2-441CDA198357}</a:tableStyleId>
              </a:tblPr>
              <a:tblGrid>
                <a:gridCol w="1553100"/>
                <a:gridCol w="1553100"/>
                <a:gridCol w="1553100"/>
                <a:gridCol w="1553100"/>
              </a:tblGrid>
              <a:tr h="61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BF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BF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BF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BFB7"/>
                    </a:solidFill>
                  </a:tcPr>
                </a:tc>
              </a:tr>
              <a:tr h="616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B87A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Yellow</a:t>
                      </a:r>
                      <a:endParaRPr sz="1100">
                        <a:solidFill>
                          <a:srgbClr val="0B87A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</a:tr>
              <a:tr h="616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B87A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Blue</a:t>
                      </a:r>
                      <a:endParaRPr sz="1100">
                        <a:solidFill>
                          <a:srgbClr val="0B87A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30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15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6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B87A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Orange</a:t>
                      </a:r>
                      <a:endParaRPr sz="1100">
                        <a:solidFill>
                          <a:srgbClr val="0B87A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24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</a:tr>
            </a:tbl>
          </a:graphicData>
        </a:graphic>
      </p:graphicFrame>
      <p:sp>
        <p:nvSpPr>
          <p:cNvPr id="3939" name="Google Shape;3939;p2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3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p26"/>
          <p:cNvSpPr/>
          <p:nvPr/>
        </p:nvSpPr>
        <p:spPr>
          <a:xfrm>
            <a:off x="718300" y="1039554"/>
            <a:ext cx="7278052" cy="346710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B87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5" name="Google Shape;3945;p26"/>
          <p:cNvSpPr txBox="1"/>
          <p:nvPr>
            <p:ph idx="4294967295" type="title"/>
          </p:nvPr>
        </p:nvSpPr>
        <p:spPr>
          <a:xfrm>
            <a:off x="718300" y="1297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EBD5"/>
                </a:solidFill>
              </a:rPr>
              <a:t>MAPS</a:t>
            </a:r>
            <a:endParaRPr>
              <a:solidFill>
                <a:srgbClr val="D3EBD5"/>
              </a:solidFill>
            </a:endParaRPr>
          </a:p>
        </p:txBody>
      </p:sp>
      <p:sp>
        <p:nvSpPr>
          <p:cNvPr id="3946" name="Google Shape;3946;p26"/>
          <p:cNvSpPr/>
          <p:nvPr/>
        </p:nvSpPr>
        <p:spPr>
          <a:xfrm>
            <a:off x="1985850" y="1830500"/>
            <a:ext cx="718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our office</a:t>
            </a:r>
            <a:endParaRPr sz="10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47" name="Google Shape;3947;p26"/>
          <p:cNvSpPr/>
          <p:nvPr/>
        </p:nvSpPr>
        <p:spPr>
          <a:xfrm>
            <a:off x="1273375" y="2146100"/>
            <a:ext cx="121500" cy="121500"/>
          </a:xfrm>
          <a:prstGeom prst="frame">
            <a:avLst>
              <a:gd fmla="val 29444" name="adj1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8" name="Google Shape;3948;p26"/>
          <p:cNvSpPr/>
          <p:nvPr/>
        </p:nvSpPr>
        <p:spPr>
          <a:xfrm>
            <a:off x="2877975" y="3507475"/>
            <a:ext cx="121500" cy="121500"/>
          </a:xfrm>
          <a:prstGeom prst="frame">
            <a:avLst>
              <a:gd fmla="val 29444" name="adj1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9" name="Google Shape;3949;p26"/>
          <p:cNvSpPr/>
          <p:nvPr/>
        </p:nvSpPr>
        <p:spPr>
          <a:xfrm>
            <a:off x="3731425" y="1957300"/>
            <a:ext cx="121500" cy="121500"/>
          </a:xfrm>
          <a:prstGeom prst="frame">
            <a:avLst>
              <a:gd fmla="val 29444" name="adj1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0" name="Google Shape;3950;p26"/>
          <p:cNvSpPr/>
          <p:nvPr/>
        </p:nvSpPr>
        <p:spPr>
          <a:xfrm>
            <a:off x="4391750" y="3905275"/>
            <a:ext cx="121500" cy="121500"/>
          </a:xfrm>
          <a:prstGeom prst="frame">
            <a:avLst>
              <a:gd fmla="val 29444" name="adj1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1" name="Google Shape;3951;p26"/>
          <p:cNvSpPr/>
          <p:nvPr/>
        </p:nvSpPr>
        <p:spPr>
          <a:xfrm>
            <a:off x="6847625" y="3936050"/>
            <a:ext cx="121500" cy="121500"/>
          </a:xfrm>
          <a:prstGeom prst="frame">
            <a:avLst>
              <a:gd fmla="val 29444" name="adj1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2" name="Google Shape;3952;p26"/>
          <p:cNvSpPr/>
          <p:nvPr/>
        </p:nvSpPr>
        <p:spPr>
          <a:xfrm>
            <a:off x="6298975" y="2428800"/>
            <a:ext cx="121500" cy="121500"/>
          </a:xfrm>
          <a:prstGeom prst="frame">
            <a:avLst>
              <a:gd fmla="val 29444" name="adj1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3" name="Google Shape;3953;p2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7" name="Shape 3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8" name="Google Shape;3958;p27"/>
          <p:cNvSpPr txBox="1"/>
          <p:nvPr>
            <p:ph idx="4294967295" type="ctrTitle"/>
          </p:nvPr>
        </p:nvSpPr>
        <p:spPr>
          <a:xfrm>
            <a:off x="685800" y="1964350"/>
            <a:ext cx="6103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/>
              <a:t>89,526,124</a:t>
            </a:r>
            <a:endParaRPr sz="11000"/>
          </a:p>
        </p:txBody>
      </p:sp>
      <p:sp>
        <p:nvSpPr>
          <p:cNvPr id="3959" name="Google Shape;3959;p27"/>
          <p:cNvSpPr txBox="1"/>
          <p:nvPr>
            <p:ph idx="4294967295" type="subTitle"/>
          </p:nvPr>
        </p:nvSpPr>
        <p:spPr>
          <a:xfrm>
            <a:off x="685800" y="2840054"/>
            <a:ext cx="6103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3960" name="Google Shape;3960;p2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4" name="Shape 3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5" name="Google Shape;3965;p28"/>
          <p:cNvSpPr txBox="1"/>
          <p:nvPr>
            <p:ph idx="4294967295" type="ctrTitle"/>
          </p:nvPr>
        </p:nvSpPr>
        <p:spPr>
          <a:xfrm>
            <a:off x="685800" y="571800"/>
            <a:ext cx="4629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3B55"/>
                </a:solidFill>
                <a:highlight>
                  <a:srgbClr val="D3EBD5"/>
                </a:highlight>
              </a:rPr>
              <a:t>89,526,124$</a:t>
            </a:r>
            <a:endParaRPr sz="6000">
              <a:solidFill>
                <a:srgbClr val="003B55"/>
              </a:solidFill>
              <a:highlight>
                <a:srgbClr val="D3EBD5"/>
              </a:highlight>
            </a:endParaRPr>
          </a:p>
        </p:txBody>
      </p:sp>
      <p:sp>
        <p:nvSpPr>
          <p:cNvPr id="3966" name="Google Shape;3966;p28"/>
          <p:cNvSpPr txBox="1"/>
          <p:nvPr>
            <p:ph idx="4294967295" type="subTitle"/>
          </p:nvPr>
        </p:nvSpPr>
        <p:spPr>
          <a:xfrm>
            <a:off x="685800" y="1182708"/>
            <a:ext cx="4629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3967" name="Google Shape;3967;p28"/>
          <p:cNvSpPr txBox="1"/>
          <p:nvPr>
            <p:ph idx="4294967295" type="ctrTitle"/>
          </p:nvPr>
        </p:nvSpPr>
        <p:spPr>
          <a:xfrm>
            <a:off x="685800" y="3657893"/>
            <a:ext cx="4629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3B55"/>
                </a:solidFill>
                <a:highlight>
                  <a:srgbClr val="0B87A1"/>
                </a:highlight>
              </a:rPr>
              <a:t>100%</a:t>
            </a:r>
            <a:endParaRPr sz="6000">
              <a:solidFill>
                <a:srgbClr val="003B55"/>
              </a:solidFill>
              <a:highlight>
                <a:srgbClr val="0B87A1"/>
              </a:highlight>
            </a:endParaRPr>
          </a:p>
        </p:txBody>
      </p:sp>
      <p:sp>
        <p:nvSpPr>
          <p:cNvPr id="3968" name="Google Shape;3968;p28"/>
          <p:cNvSpPr txBox="1"/>
          <p:nvPr>
            <p:ph idx="4294967295" type="subTitle"/>
          </p:nvPr>
        </p:nvSpPr>
        <p:spPr>
          <a:xfrm>
            <a:off x="685800" y="4268801"/>
            <a:ext cx="4629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3969" name="Google Shape;3969;p28"/>
          <p:cNvSpPr txBox="1"/>
          <p:nvPr>
            <p:ph idx="4294967295" type="ctrTitle"/>
          </p:nvPr>
        </p:nvSpPr>
        <p:spPr>
          <a:xfrm>
            <a:off x="685800" y="2114847"/>
            <a:ext cx="4629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3B55"/>
                </a:solidFill>
                <a:highlight>
                  <a:srgbClr val="80BFB7"/>
                </a:highlight>
              </a:rPr>
              <a:t>185,244 users</a:t>
            </a:r>
            <a:endParaRPr sz="6000">
              <a:solidFill>
                <a:srgbClr val="003B55"/>
              </a:solidFill>
              <a:highlight>
                <a:srgbClr val="80BFB7"/>
              </a:highlight>
            </a:endParaRPr>
          </a:p>
        </p:txBody>
      </p:sp>
      <p:sp>
        <p:nvSpPr>
          <p:cNvPr id="3970" name="Google Shape;3970;p28"/>
          <p:cNvSpPr txBox="1"/>
          <p:nvPr>
            <p:ph idx="4294967295" type="subTitle"/>
          </p:nvPr>
        </p:nvSpPr>
        <p:spPr>
          <a:xfrm>
            <a:off x="685800" y="2725755"/>
            <a:ext cx="4629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3971" name="Google Shape;3971;p2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5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p29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977" name="Google Shape;3977;p29"/>
          <p:cNvSpPr/>
          <p:nvPr/>
        </p:nvSpPr>
        <p:spPr>
          <a:xfrm>
            <a:off x="863800" y="2266950"/>
            <a:ext cx="1562700" cy="1538700"/>
          </a:xfrm>
          <a:prstGeom prst="rect">
            <a:avLst/>
          </a:prstGeom>
          <a:noFill/>
          <a:ln cap="flat" cmpd="sng" w="76200">
            <a:solidFill>
              <a:srgbClr val="D3EBD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first</a:t>
            </a:r>
            <a:endParaRPr sz="18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78" name="Google Shape;3978;p29"/>
          <p:cNvSpPr/>
          <p:nvPr/>
        </p:nvSpPr>
        <p:spPr>
          <a:xfrm>
            <a:off x="5350300" y="2266952"/>
            <a:ext cx="1562700" cy="1538700"/>
          </a:xfrm>
          <a:prstGeom prst="rect">
            <a:avLst/>
          </a:prstGeom>
          <a:noFill/>
          <a:ln cap="flat" cmpd="sng" w="76200">
            <a:solidFill>
              <a:srgbClr val="0B87A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last</a:t>
            </a:r>
            <a:endParaRPr sz="18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79" name="Google Shape;3979;p29"/>
          <p:cNvSpPr/>
          <p:nvPr/>
        </p:nvSpPr>
        <p:spPr>
          <a:xfrm>
            <a:off x="3107050" y="2266953"/>
            <a:ext cx="1562700" cy="1538700"/>
          </a:xfrm>
          <a:prstGeom prst="rect">
            <a:avLst/>
          </a:prstGeom>
          <a:noFill/>
          <a:ln cap="flat" cmpd="sng" w="76200">
            <a:solidFill>
              <a:srgbClr val="80BFB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second</a:t>
            </a:r>
            <a:endParaRPr sz="18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cxnSp>
        <p:nvCxnSpPr>
          <p:cNvPr id="3980" name="Google Shape;3980;p29"/>
          <p:cNvCxnSpPr>
            <a:stCxn id="3977" idx="3"/>
            <a:endCxn id="3979" idx="1"/>
          </p:cNvCxnSpPr>
          <p:nvPr/>
        </p:nvCxnSpPr>
        <p:spPr>
          <a:xfrm>
            <a:off x="2426500" y="3036300"/>
            <a:ext cx="680700" cy="0"/>
          </a:xfrm>
          <a:prstGeom prst="straightConnector1">
            <a:avLst/>
          </a:prstGeom>
          <a:noFill/>
          <a:ln cap="flat" cmpd="sng" w="38100">
            <a:solidFill>
              <a:srgbClr val="D3EBD5"/>
            </a:solidFill>
            <a:prstDash val="solid"/>
            <a:round/>
            <a:headEnd len="sm" w="sm" type="diamond"/>
            <a:tailEnd len="sm" w="sm" type="diamond"/>
          </a:ln>
        </p:spPr>
      </p:cxnSp>
      <p:cxnSp>
        <p:nvCxnSpPr>
          <p:cNvPr id="3981" name="Google Shape;3981;p29"/>
          <p:cNvCxnSpPr>
            <a:stCxn id="3979" idx="3"/>
            <a:endCxn id="3978" idx="1"/>
          </p:cNvCxnSpPr>
          <p:nvPr/>
        </p:nvCxnSpPr>
        <p:spPr>
          <a:xfrm>
            <a:off x="4669750" y="3036303"/>
            <a:ext cx="680700" cy="0"/>
          </a:xfrm>
          <a:prstGeom prst="straightConnector1">
            <a:avLst/>
          </a:prstGeom>
          <a:noFill/>
          <a:ln cap="flat" cmpd="sng" w="38100">
            <a:solidFill>
              <a:srgbClr val="80BFB7"/>
            </a:solidFill>
            <a:prstDash val="solid"/>
            <a:round/>
            <a:headEnd len="sm" w="sm" type="diamond"/>
            <a:tailEnd len="sm" w="sm" type="diamond"/>
          </a:ln>
        </p:spPr>
      </p:cxnSp>
      <p:sp>
        <p:nvSpPr>
          <p:cNvPr id="3982" name="Google Shape;3982;p2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6" name="Shape 3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7" name="Google Shape;3987;p30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988" name="Google Shape;3988;p30"/>
          <p:cNvSpPr txBox="1"/>
          <p:nvPr>
            <p:ph idx="1" type="body"/>
          </p:nvPr>
        </p:nvSpPr>
        <p:spPr>
          <a:xfrm>
            <a:off x="718300" y="1755475"/>
            <a:ext cx="21792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989" name="Google Shape;3989;p30"/>
          <p:cNvSpPr txBox="1"/>
          <p:nvPr>
            <p:ph idx="2" type="body"/>
          </p:nvPr>
        </p:nvSpPr>
        <p:spPr>
          <a:xfrm>
            <a:off x="3009263" y="1755475"/>
            <a:ext cx="21792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990" name="Google Shape;3990;p30"/>
          <p:cNvSpPr txBox="1"/>
          <p:nvPr>
            <p:ph idx="3" type="body"/>
          </p:nvPr>
        </p:nvSpPr>
        <p:spPr>
          <a:xfrm>
            <a:off x="5300225" y="1755475"/>
            <a:ext cx="21792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991" name="Google Shape;3991;p30"/>
          <p:cNvSpPr txBox="1"/>
          <p:nvPr>
            <p:ph idx="1" type="body"/>
          </p:nvPr>
        </p:nvSpPr>
        <p:spPr>
          <a:xfrm>
            <a:off x="718300" y="3203275"/>
            <a:ext cx="21792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992" name="Google Shape;3992;p30"/>
          <p:cNvSpPr txBox="1"/>
          <p:nvPr>
            <p:ph idx="2" type="body"/>
          </p:nvPr>
        </p:nvSpPr>
        <p:spPr>
          <a:xfrm>
            <a:off x="3009263" y="3203275"/>
            <a:ext cx="21792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993" name="Google Shape;3993;p30"/>
          <p:cNvSpPr txBox="1"/>
          <p:nvPr>
            <p:ph idx="3" type="body"/>
          </p:nvPr>
        </p:nvSpPr>
        <p:spPr>
          <a:xfrm>
            <a:off x="5300225" y="3203275"/>
            <a:ext cx="21792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994" name="Google Shape;3994;p3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8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p31"/>
          <p:cNvSpPr txBox="1"/>
          <p:nvPr>
            <p:ph idx="1" type="body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B55"/>
                </a:solidFill>
              </a:rPr>
              <a:t>You can insert graphs from Excel or Google Sheets</a:t>
            </a:r>
            <a:endParaRPr>
              <a:solidFill>
                <a:srgbClr val="003B55"/>
              </a:solidFill>
            </a:endParaRPr>
          </a:p>
        </p:txBody>
      </p:sp>
      <p:sp>
        <p:nvSpPr>
          <p:cNvPr id="4000" name="Google Shape;4000;p3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001" name="Google Shape;4001;p31"/>
          <p:cNvCxnSpPr/>
          <p:nvPr/>
        </p:nvCxnSpPr>
        <p:spPr>
          <a:xfrm>
            <a:off x="694400" y="881074"/>
            <a:ext cx="6373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02" name="Google Shape;4002;p31"/>
          <p:cNvCxnSpPr/>
          <p:nvPr/>
        </p:nvCxnSpPr>
        <p:spPr>
          <a:xfrm>
            <a:off x="694400" y="1590556"/>
            <a:ext cx="6373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03" name="Google Shape;4003;p31"/>
          <p:cNvCxnSpPr/>
          <p:nvPr/>
        </p:nvCxnSpPr>
        <p:spPr>
          <a:xfrm>
            <a:off x="694400" y="2300038"/>
            <a:ext cx="6373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04" name="Google Shape;4004;p31"/>
          <p:cNvCxnSpPr/>
          <p:nvPr/>
        </p:nvCxnSpPr>
        <p:spPr>
          <a:xfrm>
            <a:off x="694400" y="3009521"/>
            <a:ext cx="6373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05" name="Google Shape;4005;p31"/>
          <p:cNvCxnSpPr/>
          <p:nvPr/>
        </p:nvCxnSpPr>
        <p:spPr>
          <a:xfrm>
            <a:off x="694400" y="3740901"/>
            <a:ext cx="6373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06" name="Google Shape;4006;p31"/>
          <p:cNvSpPr txBox="1"/>
          <p:nvPr/>
        </p:nvSpPr>
        <p:spPr>
          <a:xfrm>
            <a:off x="624915" y="722325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4000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3000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2000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07" name="Google Shape;4007;p31"/>
          <p:cNvSpPr/>
          <p:nvPr/>
        </p:nvSpPr>
        <p:spPr>
          <a:xfrm>
            <a:off x="1240516" y="2187311"/>
            <a:ext cx="2058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8" name="Google Shape;4008;p31"/>
          <p:cNvSpPr/>
          <p:nvPr/>
        </p:nvSpPr>
        <p:spPr>
          <a:xfrm>
            <a:off x="1517187" y="1793248"/>
            <a:ext cx="2058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9" name="Google Shape;4009;p31"/>
          <p:cNvSpPr/>
          <p:nvPr/>
        </p:nvSpPr>
        <p:spPr>
          <a:xfrm>
            <a:off x="1793858" y="2300038"/>
            <a:ext cx="2058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0" name="Google Shape;4010;p31"/>
          <p:cNvSpPr/>
          <p:nvPr/>
        </p:nvSpPr>
        <p:spPr>
          <a:xfrm>
            <a:off x="2783918" y="2501101"/>
            <a:ext cx="2058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1" name="Google Shape;4011;p31"/>
          <p:cNvSpPr/>
          <p:nvPr/>
        </p:nvSpPr>
        <p:spPr>
          <a:xfrm>
            <a:off x="3060589" y="1902718"/>
            <a:ext cx="2058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2" name="Google Shape;4012;p31"/>
          <p:cNvSpPr/>
          <p:nvPr/>
        </p:nvSpPr>
        <p:spPr>
          <a:xfrm>
            <a:off x="3337260" y="1035398"/>
            <a:ext cx="2058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3" name="Google Shape;4013;p31"/>
          <p:cNvSpPr/>
          <p:nvPr/>
        </p:nvSpPr>
        <p:spPr>
          <a:xfrm>
            <a:off x="4327320" y="1946493"/>
            <a:ext cx="2058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4" name="Google Shape;4014;p31"/>
          <p:cNvSpPr/>
          <p:nvPr/>
        </p:nvSpPr>
        <p:spPr>
          <a:xfrm>
            <a:off x="4603991" y="880950"/>
            <a:ext cx="2058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5" name="Google Shape;4015;p31"/>
          <p:cNvSpPr/>
          <p:nvPr/>
        </p:nvSpPr>
        <p:spPr>
          <a:xfrm>
            <a:off x="4880662" y="2128936"/>
            <a:ext cx="2058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6" name="Google Shape;4016;p31"/>
          <p:cNvSpPr/>
          <p:nvPr/>
        </p:nvSpPr>
        <p:spPr>
          <a:xfrm>
            <a:off x="5870722" y="2559475"/>
            <a:ext cx="2058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7" name="Google Shape;4017;p31"/>
          <p:cNvSpPr/>
          <p:nvPr/>
        </p:nvSpPr>
        <p:spPr>
          <a:xfrm>
            <a:off x="6147393" y="1099993"/>
            <a:ext cx="2058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8" name="Google Shape;4018;p31"/>
          <p:cNvSpPr/>
          <p:nvPr/>
        </p:nvSpPr>
        <p:spPr>
          <a:xfrm>
            <a:off x="6424064" y="1413783"/>
            <a:ext cx="2058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0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14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3842" name="Google Shape;3842;p14"/>
          <p:cNvSpPr txBox="1"/>
          <p:nvPr>
            <p:ph idx="2" type="body"/>
          </p:nvPr>
        </p:nvSpPr>
        <p:spPr>
          <a:xfrm>
            <a:off x="4156073" y="1762650"/>
            <a:ext cx="3242400" cy="22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EDIT IN POWERPOINT®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3843" name="Google Shape;3843;p14"/>
          <p:cNvSpPr txBox="1"/>
          <p:nvPr>
            <p:ph idx="1" type="body"/>
          </p:nvPr>
        </p:nvSpPr>
        <p:spPr>
          <a:xfrm>
            <a:off x="718300" y="1762650"/>
            <a:ext cx="3242400" cy="22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EDIT IN GOOGLE SLIDES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You have to be signed in to your Google account.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44" name="Google Shape;3844;p14"/>
          <p:cNvSpPr txBox="1"/>
          <p:nvPr>
            <p:ph idx="2" type="body"/>
          </p:nvPr>
        </p:nvSpPr>
        <p:spPr>
          <a:xfrm>
            <a:off x="718300" y="3905925"/>
            <a:ext cx="67611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More info on how to use this template at </a:t>
            </a:r>
            <a:r>
              <a:rPr b="1" lang="en" sz="1200" u="sng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0B87A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B87A1"/>
                </a:solidFill>
              </a:rPr>
              <a:t>This template is free to use under </a:t>
            </a:r>
            <a:r>
              <a:rPr lang="en" sz="1200" u="sng">
                <a:solidFill>
                  <a:srgbClr val="0B87A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0B87A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0B87A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B87A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0B87A1"/>
              </a:solidFill>
            </a:endParaRPr>
          </a:p>
        </p:txBody>
      </p:sp>
      <p:sp>
        <p:nvSpPr>
          <p:cNvPr id="3845" name="Google Shape;3845;p1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2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3" name="Google Shape;4023;p32"/>
          <p:cNvSpPr txBox="1"/>
          <p:nvPr>
            <p:ph idx="4294967295" type="body"/>
          </p:nvPr>
        </p:nvSpPr>
        <p:spPr>
          <a:xfrm>
            <a:off x="685800" y="838850"/>
            <a:ext cx="2747700" cy="33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MOBILE</a:t>
            </a:r>
            <a:b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</a:b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PROJECT</a:t>
            </a:r>
            <a:endParaRPr sz="3000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4024" name="Google Shape;4024;p3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25" name="Google Shape;4025;p32"/>
          <p:cNvGrpSpPr/>
          <p:nvPr/>
        </p:nvGrpSpPr>
        <p:grpSpPr>
          <a:xfrm>
            <a:off x="4026775" y="373572"/>
            <a:ext cx="2119546" cy="4396359"/>
            <a:chOff x="2547150" y="238125"/>
            <a:chExt cx="2525675" cy="5238750"/>
          </a:xfrm>
        </p:grpSpPr>
        <p:sp>
          <p:nvSpPr>
            <p:cNvPr id="4026" name="Google Shape;4026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030" name="Google Shape;4030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073100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4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Google Shape;4035;p33"/>
          <p:cNvSpPr txBox="1"/>
          <p:nvPr>
            <p:ph idx="4294967295" type="body"/>
          </p:nvPr>
        </p:nvSpPr>
        <p:spPr>
          <a:xfrm>
            <a:off x="685800" y="838850"/>
            <a:ext cx="2747700" cy="33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TABLET</a:t>
            </a:r>
            <a:b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</a:b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PROJECT</a:t>
            </a:r>
            <a:endParaRPr sz="3000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4036" name="Google Shape;4036;p33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37" name="Google Shape;4037;p33"/>
          <p:cNvGrpSpPr/>
          <p:nvPr/>
        </p:nvGrpSpPr>
        <p:grpSpPr>
          <a:xfrm>
            <a:off x="3837677" y="465959"/>
            <a:ext cx="2736410" cy="4222433"/>
            <a:chOff x="2112475" y="238125"/>
            <a:chExt cx="3395050" cy="5238750"/>
          </a:xfrm>
        </p:grpSpPr>
        <p:sp>
          <p:nvSpPr>
            <p:cNvPr id="4038" name="Google Shape;4038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042" name="Google Shape;404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263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6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7" name="Google Shape;4047;p34"/>
          <p:cNvSpPr txBox="1"/>
          <p:nvPr>
            <p:ph idx="4294967295" type="body"/>
          </p:nvPr>
        </p:nvSpPr>
        <p:spPr>
          <a:xfrm>
            <a:off x="685800" y="838850"/>
            <a:ext cx="2747700" cy="33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DESKTOP</a:t>
            </a: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PROJECT</a:t>
            </a:r>
            <a:endParaRPr sz="3000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4048" name="Google Shape;4048;p3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49" name="Google Shape;4049;p34"/>
          <p:cNvGrpSpPr/>
          <p:nvPr/>
        </p:nvGrpSpPr>
        <p:grpSpPr>
          <a:xfrm>
            <a:off x="3009249" y="1241129"/>
            <a:ext cx="4542205" cy="2661224"/>
            <a:chOff x="1177450" y="241631"/>
            <a:chExt cx="6173152" cy="3616776"/>
          </a:xfrm>
        </p:grpSpPr>
        <p:sp>
          <p:nvSpPr>
            <p:cNvPr id="4050" name="Google Shape;4050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3" name="Google Shape;4053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4" name="Google Shape;4054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51642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8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35"/>
          <p:cNvSpPr txBox="1"/>
          <p:nvPr>
            <p:ph idx="4294967295" type="ctrTitle"/>
          </p:nvPr>
        </p:nvSpPr>
        <p:spPr>
          <a:xfrm>
            <a:off x="685800" y="745150"/>
            <a:ext cx="486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80BFB7"/>
                </a:solidFill>
              </a:rPr>
              <a:t>THANKS!</a:t>
            </a:r>
            <a:endParaRPr sz="6000">
              <a:solidFill>
                <a:srgbClr val="80BFB7"/>
              </a:solidFill>
            </a:endParaRPr>
          </a:p>
        </p:txBody>
      </p:sp>
      <p:sp>
        <p:nvSpPr>
          <p:cNvPr id="4060" name="Google Shape;4060;p35"/>
          <p:cNvSpPr txBox="1"/>
          <p:nvPr>
            <p:ph idx="4294967295" type="subTitle"/>
          </p:nvPr>
        </p:nvSpPr>
        <p:spPr>
          <a:xfrm>
            <a:off x="685800" y="1944725"/>
            <a:ext cx="486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D3EBD5"/>
                </a:solidFill>
                <a:highlight>
                  <a:srgbClr val="01597F"/>
                </a:highlight>
              </a:rPr>
              <a:t>Any questions?</a:t>
            </a:r>
            <a:endParaRPr sz="3600">
              <a:solidFill>
                <a:srgbClr val="D3EBD5"/>
              </a:solidFill>
              <a:highlight>
                <a:srgbClr val="01597F"/>
              </a:highlight>
            </a:endParaRPr>
          </a:p>
        </p:txBody>
      </p:sp>
      <p:sp>
        <p:nvSpPr>
          <p:cNvPr id="4061" name="Google Shape;4061;p35"/>
          <p:cNvSpPr txBox="1"/>
          <p:nvPr>
            <p:ph idx="4294967295" type="body"/>
          </p:nvPr>
        </p:nvSpPr>
        <p:spPr>
          <a:xfrm>
            <a:off x="685800" y="2769202"/>
            <a:ext cx="4863900" cy="16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EBD5"/>
                </a:solidFill>
              </a:rPr>
              <a:t>You can find me at:</a:t>
            </a:r>
            <a:endParaRPr>
              <a:solidFill>
                <a:srgbClr val="D3EBD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EBD5"/>
                </a:solidFill>
              </a:rPr>
              <a:t>@username</a:t>
            </a:r>
            <a:endParaRPr>
              <a:solidFill>
                <a:srgbClr val="D3EBD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EBD5"/>
                </a:solidFill>
              </a:rPr>
              <a:t>user@mail.me</a:t>
            </a:r>
            <a:endParaRPr>
              <a:solidFill>
                <a:srgbClr val="D3EBD5"/>
              </a:solidFill>
            </a:endParaRPr>
          </a:p>
        </p:txBody>
      </p:sp>
      <p:sp>
        <p:nvSpPr>
          <p:cNvPr id="4062" name="Google Shape;4062;p3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6" name="Shape 4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7" name="Google Shape;4067;p36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068" name="Google Shape;4068;p36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0B87A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0B87A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solidFill>
                  <a:srgbClr val="0B87A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0B87A1"/>
              </a:solidFill>
            </a:endParaRPr>
          </a:p>
        </p:txBody>
      </p:sp>
      <p:sp>
        <p:nvSpPr>
          <p:cNvPr id="4069" name="Google Shape;4069;p3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3" name="Shape 4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4" name="Google Shape;4074;p37"/>
          <p:cNvSpPr txBox="1"/>
          <p:nvPr>
            <p:ph type="title"/>
          </p:nvPr>
        </p:nvSpPr>
        <p:spPr>
          <a:xfrm>
            <a:off x="718300" y="739375"/>
            <a:ext cx="6907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075" name="Google Shape;4075;p37"/>
          <p:cNvSpPr txBox="1"/>
          <p:nvPr>
            <p:ph idx="1" type="body"/>
          </p:nvPr>
        </p:nvSpPr>
        <p:spPr>
          <a:xfrm>
            <a:off x="718300" y="1733550"/>
            <a:ext cx="6907500" cy="29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This presentation uses the following typographies and colors: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 sz="1300"/>
              <a:t>Titles: </a:t>
            </a:r>
            <a:r>
              <a:rPr b="1" lang="en" sz="1300">
                <a:latin typeface="Titillium Web"/>
                <a:ea typeface="Titillium Web"/>
                <a:cs typeface="Titillium Web"/>
                <a:sym typeface="Titillium Web"/>
              </a:rPr>
              <a:t>Dosis</a:t>
            </a:r>
            <a:endParaRPr b="1"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 sz="1300"/>
              <a:t>Body copy: </a:t>
            </a:r>
            <a:r>
              <a:rPr b="1" lang="en" sz="1300">
                <a:latin typeface="Titillium Web"/>
                <a:ea typeface="Titillium Web"/>
                <a:cs typeface="Titillium Web"/>
                <a:sym typeface="Titillium Web"/>
              </a:rPr>
              <a:t>Titillium Web</a:t>
            </a:r>
            <a:endParaRPr b="1"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You can download the fonts on these pages: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0B87A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http://www.impallari.com/dosis</a:t>
            </a:r>
            <a:endParaRPr sz="1300">
              <a:solidFill>
                <a:srgbClr val="0B87A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0B87A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http://www.campivisivi.net/titillium/</a:t>
            </a:r>
            <a:endParaRPr sz="1300">
              <a:solidFill>
                <a:srgbClr val="0B87A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B55"/>
                </a:solidFill>
              </a:rPr>
              <a:t>Pastel green</a:t>
            </a:r>
            <a:r>
              <a:rPr lang="en" sz="1300">
                <a:solidFill>
                  <a:srgbClr val="003B55"/>
                </a:solidFill>
              </a:rPr>
              <a:t> </a:t>
            </a:r>
            <a:r>
              <a:rPr b="1" lang="en" sz="1300">
                <a:solidFill>
                  <a:srgbClr val="D3EBD5"/>
                </a:solidFill>
                <a:latin typeface="Titillium Web"/>
                <a:ea typeface="Titillium Web"/>
                <a:cs typeface="Titillium Web"/>
                <a:sym typeface="Titillium Web"/>
              </a:rPr>
              <a:t>#d3ebd5</a:t>
            </a:r>
            <a:r>
              <a:rPr b="1" lang="en" sz="1300">
                <a:solidFill>
                  <a:srgbClr val="003B55"/>
                </a:solidFill>
              </a:rPr>
              <a:t> · </a:t>
            </a:r>
            <a:r>
              <a:rPr lang="en" sz="1300">
                <a:solidFill>
                  <a:srgbClr val="003B55"/>
                </a:solidFill>
              </a:rPr>
              <a:t>Green </a:t>
            </a:r>
            <a:r>
              <a:rPr b="1" lang="en" sz="1300">
                <a:solidFill>
                  <a:srgbClr val="80BFB7"/>
                </a:solidFill>
                <a:latin typeface="Titillium Web"/>
                <a:ea typeface="Titillium Web"/>
                <a:cs typeface="Titillium Web"/>
                <a:sym typeface="Titillium Web"/>
              </a:rPr>
              <a:t>#80bfb7</a:t>
            </a:r>
            <a:r>
              <a:rPr b="1" lang="en" sz="1300">
                <a:solidFill>
                  <a:srgbClr val="003B55"/>
                </a:solidFill>
              </a:rPr>
              <a:t> · </a:t>
            </a:r>
            <a:r>
              <a:rPr lang="en" sz="1300">
                <a:solidFill>
                  <a:srgbClr val="003B55"/>
                </a:solidFill>
              </a:rPr>
              <a:t>Teal </a:t>
            </a:r>
            <a:r>
              <a:rPr b="1" lang="en" sz="130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#0b87a1</a:t>
            </a:r>
            <a:r>
              <a:rPr b="1" lang="en" sz="1300">
                <a:solidFill>
                  <a:srgbClr val="003B55"/>
                </a:solidFill>
              </a:rPr>
              <a:t> · </a:t>
            </a:r>
            <a:r>
              <a:rPr lang="en" sz="1300">
                <a:solidFill>
                  <a:srgbClr val="003B55"/>
                </a:solidFill>
              </a:rPr>
              <a:t>Navy </a:t>
            </a:r>
            <a:r>
              <a:rPr b="1" lang="en" sz="130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#01597f</a:t>
            </a:r>
            <a:r>
              <a:rPr b="1" lang="en" sz="1300">
                <a:solidFill>
                  <a:srgbClr val="003B55"/>
                </a:solidFill>
              </a:rPr>
              <a:t> · </a:t>
            </a:r>
            <a:r>
              <a:rPr lang="en" sz="1300">
                <a:solidFill>
                  <a:srgbClr val="003B55"/>
                </a:solidFill>
              </a:rPr>
              <a:t>Dark navy </a:t>
            </a:r>
            <a:r>
              <a:rPr b="1" lang="en" sz="13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#003b55</a:t>
            </a:r>
            <a:endParaRPr b="1" sz="1300">
              <a:solidFill>
                <a:srgbClr val="003B55"/>
              </a:solidFill>
            </a:endParaRPr>
          </a:p>
        </p:txBody>
      </p:sp>
      <p:sp>
        <p:nvSpPr>
          <p:cNvPr id="4076" name="Google Shape;4076;p37"/>
          <p:cNvSpPr txBox="1"/>
          <p:nvPr/>
        </p:nvSpPr>
        <p:spPr>
          <a:xfrm>
            <a:off x="718300" y="4095450"/>
            <a:ext cx="6907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0B87A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0B87A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0B87A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0B87A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4077" name="Google Shape;4077;p3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1" name="Shape 4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2" name="Google Shape;4082;p38"/>
          <p:cNvSpPr txBox="1"/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083" name="Google Shape;4083;p38"/>
          <p:cNvSpPr txBox="1"/>
          <p:nvPr>
            <p:ph idx="1" type="subTitle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7" name="Shape 4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8" name="Google Shape;4088;p39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089" name="Google Shape;4089;p3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0" name="Google Shape;4090;p39"/>
          <p:cNvSpPr/>
          <p:nvPr/>
        </p:nvSpPr>
        <p:spPr>
          <a:xfrm>
            <a:off x="6818684" y="2755950"/>
            <a:ext cx="7251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91" name="Google Shape;4091;p39"/>
          <p:cNvSpPr/>
          <p:nvPr/>
        </p:nvSpPr>
        <p:spPr>
          <a:xfrm>
            <a:off x="6236812" y="2755950"/>
            <a:ext cx="7251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NOV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92" name="Google Shape;4092;p39"/>
          <p:cNvSpPr/>
          <p:nvPr/>
        </p:nvSpPr>
        <p:spPr>
          <a:xfrm>
            <a:off x="5654939" y="2755950"/>
            <a:ext cx="7251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OCT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93" name="Google Shape;4093;p39"/>
          <p:cNvSpPr/>
          <p:nvPr/>
        </p:nvSpPr>
        <p:spPr>
          <a:xfrm>
            <a:off x="5073067" y="2755950"/>
            <a:ext cx="7251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SEP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94" name="Google Shape;4094;p39"/>
          <p:cNvSpPr/>
          <p:nvPr/>
        </p:nvSpPr>
        <p:spPr>
          <a:xfrm>
            <a:off x="4491194" y="2755950"/>
            <a:ext cx="7251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AUG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95" name="Google Shape;4095;p39"/>
          <p:cNvSpPr/>
          <p:nvPr/>
        </p:nvSpPr>
        <p:spPr>
          <a:xfrm>
            <a:off x="3909322" y="2755950"/>
            <a:ext cx="7251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JUL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96" name="Google Shape;4096;p39"/>
          <p:cNvSpPr/>
          <p:nvPr/>
        </p:nvSpPr>
        <p:spPr>
          <a:xfrm>
            <a:off x="3327449" y="2755950"/>
            <a:ext cx="7251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97" name="Google Shape;4097;p39"/>
          <p:cNvSpPr/>
          <p:nvPr/>
        </p:nvSpPr>
        <p:spPr>
          <a:xfrm>
            <a:off x="2745577" y="2755950"/>
            <a:ext cx="7251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MAY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98" name="Google Shape;4098;p39"/>
          <p:cNvSpPr/>
          <p:nvPr/>
        </p:nvSpPr>
        <p:spPr>
          <a:xfrm>
            <a:off x="2163704" y="2755950"/>
            <a:ext cx="7251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APR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99" name="Google Shape;4099;p39"/>
          <p:cNvSpPr/>
          <p:nvPr/>
        </p:nvSpPr>
        <p:spPr>
          <a:xfrm>
            <a:off x="1581832" y="2755950"/>
            <a:ext cx="7251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MAR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00" name="Google Shape;4100;p39"/>
          <p:cNvSpPr/>
          <p:nvPr/>
        </p:nvSpPr>
        <p:spPr>
          <a:xfrm>
            <a:off x="999959" y="2755950"/>
            <a:ext cx="7251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FEB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01" name="Google Shape;4101;p39"/>
          <p:cNvSpPr/>
          <p:nvPr/>
        </p:nvSpPr>
        <p:spPr>
          <a:xfrm>
            <a:off x="418087" y="2755950"/>
            <a:ext cx="7251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JAN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02" name="Google Shape;4102;p39"/>
          <p:cNvSpPr/>
          <p:nvPr/>
        </p:nvSpPr>
        <p:spPr>
          <a:xfrm>
            <a:off x="0" y="2755950"/>
            <a:ext cx="5616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103" name="Google Shape;4103;p39"/>
          <p:cNvCxnSpPr/>
          <p:nvPr/>
        </p:nvCxnSpPr>
        <p:spPr>
          <a:xfrm rot="10800000">
            <a:off x="67781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4" name="Google Shape;4104;p39"/>
          <p:cNvSpPr txBox="1"/>
          <p:nvPr/>
        </p:nvSpPr>
        <p:spPr>
          <a:xfrm>
            <a:off x="641653" y="1727200"/>
            <a:ext cx="110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05" name="Google Shape;4105;p39"/>
          <p:cNvCxnSpPr/>
          <p:nvPr/>
        </p:nvCxnSpPr>
        <p:spPr>
          <a:xfrm rot="10800000">
            <a:off x="184250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6" name="Google Shape;4106;p39"/>
          <p:cNvSpPr txBox="1"/>
          <p:nvPr/>
        </p:nvSpPr>
        <p:spPr>
          <a:xfrm>
            <a:off x="1807667" y="1727200"/>
            <a:ext cx="110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 is the colour of danger and courage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07" name="Google Shape;4107;p39"/>
          <p:cNvCxnSpPr/>
          <p:nvPr/>
        </p:nvCxnSpPr>
        <p:spPr>
          <a:xfrm rot="10800000">
            <a:off x="300718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8" name="Google Shape;4108;p39"/>
          <p:cNvSpPr txBox="1"/>
          <p:nvPr/>
        </p:nvSpPr>
        <p:spPr>
          <a:xfrm>
            <a:off x="2973681" y="1727200"/>
            <a:ext cx="110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09" name="Google Shape;4109;p39"/>
          <p:cNvCxnSpPr/>
          <p:nvPr/>
        </p:nvCxnSpPr>
        <p:spPr>
          <a:xfrm rot="10800000">
            <a:off x="4171871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10" name="Google Shape;4110;p39"/>
          <p:cNvSpPr txBox="1"/>
          <p:nvPr/>
        </p:nvSpPr>
        <p:spPr>
          <a:xfrm>
            <a:off x="4139694" y="1727200"/>
            <a:ext cx="110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11" name="Google Shape;4111;p39"/>
          <p:cNvCxnSpPr/>
          <p:nvPr/>
        </p:nvCxnSpPr>
        <p:spPr>
          <a:xfrm rot="10800000">
            <a:off x="533655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12" name="Google Shape;4112;p39"/>
          <p:cNvSpPr txBox="1"/>
          <p:nvPr/>
        </p:nvSpPr>
        <p:spPr>
          <a:xfrm>
            <a:off x="5305708" y="1727200"/>
            <a:ext cx="110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13" name="Google Shape;4113;p39"/>
          <p:cNvCxnSpPr/>
          <p:nvPr/>
        </p:nvCxnSpPr>
        <p:spPr>
          <a:xfrm rot="10800000">
            <a:off x="650124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14" name="Google Shape;4114;p39"/>
          <p:cNvSpPr txBox="1"/>
          <p:nvPr/>
        </p:nvSpPr>
        <p:spPr>
          <a:xfrm>
            <a:off x="6471722" y="1727200"/>
            <a:ext cx="110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15" name="Google Shape;4115;p39"/>
          <p:cNvCxnSpPr/>
          <p:nvPr/>
        </p:nvCxnSpPr>
        <p:spPr>
          <a:xfrm rot="10800000">
            <a:off x="126910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16" name="Google Shape;4116;p39"/>
          <p:cNvSpPr txBox="1"/>
          <p:nvPr/>
        </p:nvSpPr>
        <p:spPr>
          <a:xfrm>
            <a:off x="1207274" y="3648150"/>
            <a:ext cx="110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17" name="Google Shape;4117;p39"/>
          <p:cNvCxnSpPr/>
          <p:nvPr/>
        </p:nvCxnSpPr>
        <p:spPr>
          <a:xfrm rot="10800000">
            <a:off x="24337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18" name="Google Shape;4118;p39"/>
          <p:cNvSpPr txBox="1"/>
          <p:nvPr/>
        </p:nvSpPr>
        <p:spPr>
          <a:xfrm>
            <a:off x="2380034" y="3648150"/>
            <a:ext cx="110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19" name="Google Shape;4119;p39"/>
          <p:cNvCxnSpPr/>
          <p:nvPr/>
        </p:nvCxnSpPr>
        <p:spPr>
          <a:xfrm rot="10800000">
            <a:off x="359847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20" name="Google Shape;4120;p39"/>
          <p:cNvSpPr txBox="1"/>
          <p:nvPr/>
        </p:nvSpPr>
        <p:spPr>
          <a:xfrm>
            <a:off x="3552795" y="3648150"/>
            <a:ext cx="110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21" name="Google Shape;4121;p39"/>
          <p:cNvCxnSpPr/>
          <p:nvPr/>
        </p:nvCxnSpPr>
        <p:spPr>
          <a:xfrm rot="10800000">
            <a:off x="476315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22" name="Google Shape;4122;p39"/>
          <p:cNvSpPr txBox="1"/>
          <p:nvPr/>
        </p:nvSpPr>
        <p:spPr>
          <a:xfrm>
            <a:off x="4725556" y="3648150"/>
            <a:ext cx="110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 is the colour of danger and courage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23" name="Google Shape;4123;p39"/>
          <p:cNvCxnSpPr/>
          <p:nvPr/>
        </p:nvCxnSpPr>
        <p:spPr>
          <a:xfrm rot="10800000">
            <a:off x="592784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24" name="Google Shape;4124;p39"/>
          <p:cNvSpPr txBox="1"/>
          <p:nvPr/>
        </p:nvSpPr>
        <p:spPr>
          <a:xfrm>
            <a:off x="5898317" y="3648150"/>
            <a:ext cx="110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25" name="Google Shape;4125;p39"/>
          <p:cNvCxnSpPr/>
          <p:nvPr/>
        </p:nvCxnSpPr>
        <p:spPr>
          <a:xfrm rot="10800000">
            <a:off x="7092529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26" name="Google Shape;4126;p39"/>
          <p:cNvSpPr txBox="1"/>
          <p:nvPr/>
        </p:nvSpPr>
        <p:spPr>
          <a:xfrm>
            <a:off x="7059218" y="3648150"/>
            <a:ext cx="912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0" name="Shape 4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1" name="Google Shape;4131;p40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132" name="Google Shape;4132;p4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33" name="Google Shape;4133;p40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4" name="Google Shape;4134;p40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35" name="Google Shape;4135;p40"/>
          <p:cNvGrpSpPr/>
          <p:nvPr/>
        </p:nvGrpSpPr>
        <p:grpSpPr>
          <a:xfrm>
            <a:off x="1786339" y="1855801"/>
            <a:ext cx="473400" cy="473400"/>
            <a:chOff x="1786339" y="1703401"/>
            <a:chExt cx="473400" cy="473400"/>
          </a:xfrm>
        </p:grpSpPr>
        <p:sp>
          <p:nvSpPr>
            <p:cNvPr id="4136" name="Google Shape;4136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137" name="Google Shape;4137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sz="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138" name="Google Shape;4138;p40"/>
          <p:cNvGrpSpPr/>
          <p:nvPr/>
        </p:nvGrpSpPr>
        <p:grpSpPr>
          <a:xfrm>
            <a:off x="3814414" y="1855801"/>
            <a:ext cx="473400" cy="473400"/>
            <a:chOff x="3814414" y="1703401"/>
            <a:chExt cx="473400" cy="473400"/>
          </a:xfrm>
        </p:grpSpPr>
        <p:sp>
          <p:nvSpPr>
            <p:cNvPr id="4139" name="Google Shape;4139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140" name="Google Shape;4140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sz="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141" name="Google Shape;4141;p40"/>
          <p:cNvGrpSpPr/>
          <p:nvPr/>
        </p:nvGrpSpPr>
        <p:grpSpPr>
          <a:xfrm>
            <a:off x="5842489" y="1855801"/>
            <a:ext cx="473400" cy="473400"/>
            <a:chOff x="5842489" y="1703401"/>
            <a:chExt cx="473400" cy="473400"/>
          </a:xfrm>
        </p:grpSpPr>
        <p:sp>
          <p:nvSpPr>
            <p:cNvPr id="4142" name="Google Shape;4142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143" name="Google Shape;4143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5</a:t>
              </a:r>
              <a:endParaRPr sz="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144" name="Google Shape;4144;p40"/>
          <p:cNvGrpSpPr/>
          <p:nvPr/>
        </p:nvGrpSpPr>
        <p:grpSpPr>
          <a:xfrm>
            <a:off x="6880814" y="3728700"/>
            <a:ext cx="473400" cy="473400"/>
            <a:chOff x="6880814" y="3576300"/>
            <a:chExt cx="473400" cy="473400"/>
          </a:xfrm>
        </p:grpSpPr>
        <p:sp>
          <p:nvSpPr>
            <p:cNvPr id="4145" name="Google Shape;4145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146" name="Google Shape;4146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6</a:t>
              </a:r>
              <a:endParaRPr sz="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147" name="Google Shape;4147;p40"/>
          <p:cNvGrpSpPr/>
          <p:nvPr/>
        </p:nvGrpSpPr>
        <p:grpSpPr>
          <a:xfrm>
            <a:off x="4852739" y="3728700"/>
            <a:ext cx="473400" cy="473400"/>
            <a:chOff x="4852739" y="3576300"/>
            <a:chExt cx="473400" cy="473400"/>
          </a:xfrm>
        </p:grpSpPr>
        <p:sp>
          <p:nvSpPr>
            <p:cNvPr id="4148" name="Google Shape;4148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149" name="Google Shape;4149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4</a:t>
              </a:r>
              <a:endParaRPr sz="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150" name="Google Shape;4150;p40"/>
          <p:cNvGrpSpPr/>
          <p:nvPr/>
        </p:nvGrpSpPr>
        <p:grpSpPr>
          <a:xfrm>
            <a:off x="2824664" y="3728700"/>
            <a:ext cx="473400" cy="473400"/>
            <a:chOff x="2824664" y="3576300"/>
            <a:chExt cx="473400" cy="473400"/>
          </a:xfrm>
        </p:grpSpPr>
        <p:sp>
          <p:nvSpPr>
            <p:cNvPr id="4151" name="Google Shape;4151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152" name="Google Shape;4152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sz="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4153" name="Google Shape;4153;p40"/>
          <p:cNvSpPr txBox="1"/>
          <p:nvPr/>
        </p:nvSpPr>
        <p:spPr>
          <a:xfrm>
            <a:off x="137985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54" name="Google Shape;4154;p40"/>
          <p:cNvSpPr txBox="1"/>
          <p:nvPr/>
        </p:nvSpPr>
        <p:spPr>
          <a:xfrm>
            <a:off x="3377205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 is the colour of danger and courage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55" name="Google Shape;4155;p40"/>
          <p:cNvSpPr txBox="1"/>
          <p:nvPr/>
        </p:nvSpPr>
        <p:spPr>
          <a:xfrm>
            <a:off x="543601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56" name="Google Shape;4156;p40"/>
          <p:cNvSpPr txBox="1"/>
          <p:nvPr/>
        </p:nvSpPr>
        <p:spPr>
          <a:xfrm>
            <a:off x="241817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57" name="Google Shape;4157;p40"/>
          <p:cNvSpPr txBox="1"/>
          <p:nvPr/>
        </p:nvSpPr>
        <p:spPr>
          <a:xfrm>
            <a:off x="444625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58" name="Google Shape;4158;p40"/>
          <p:cNvSpPr txBox="1"/>
          <p:nvPr/>
        </p:nvSpPr>
        <p:spPr>
          <a:xfrm>
            <a:off x="647433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2" name="Shape 4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Google Shape;4163;p41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164" name="Google Shape;4164;p4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165" name="Google Shape;4165;p41"/>
          <p:cNvGraphicFramePr/>
          <p:nvPr/>
        </p:nvGraphicFramePr>
        <p:xfrm>
          <a:off x="8441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{0F24753E-8A85-4BEE-97E2-441CDA198357}</a:tableStyleId>
              </a:tblPr>
              <a:tblGrid>
                <a:gridCol w="1147775"/>
                <a:gridCol w="394125"/>
                <a:gridCol w="394125"/>
                <a:gridCol w="394125"/>
                <a:gridCol w="394125"/>
                <a:gridCol w="394125"/>
                <a:gridCol w="394125"/>
                <a:gridCol w="394125"/>
                <a:gridCol w="394125"/>
                <a:gridCol w="394125"/>
                <a:gridCol w="394125"/>
                <a:gridCol w="394125"/>
                <a:gridCol w="394125"/>
                <a:gridCol w="394125"/>
                <a:gridCol w="394125"/>
              </a:tblGrid>
              <a:tr h="318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8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8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8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8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8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8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9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15"/>
          <p:cNvSpPr txBox="1"/>
          <p:nvPr>
            <p:ph idx="4294967295" type="ctrTitle"/>
          </p:nvPr>
        </p:nvSpPr>
        <p:spPr>
          <a:xfrm>
            <a:off x="3319625" y="668950"/>
            <a:ext cx="3731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3851" name="Google Shape;3851;p15"/>
          <p:cNvSpPr txBox="1"/>
          <p:nvPr>
            <p:ph idx="4294967295" type="subTitle"/>
          </p:nvPr>
        </p:nvSpPr>
        <p:spPr>
          <a:xfrm>
            <a:off x="3319625" y="1968723"/>
            <a:ext cx="3731400" cy="24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I am Jayden Smith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descr="photo-1434030216411-0b793f4b4173.jpg" id="3852" name="Google Shape;3852;p15"/>
          <p:cNvPicPr preferRelativeResize="0"/>
          <p:nvPr/>
        </p:nvPicPr>
        <p:blipFill rotWithShape="1">
          <a:blip r:embed="rId3">
            <a:alphaModFix/>
          </a:blip>
          <a:srcRect b="0" l="23367" r="21417" t="0"/>
          <a:stretch/>
        </p:blipFill>
        <p:spPr>
          <a:xfrm>
            <a:off x="0" y="0"/>
            <a:ext cx="284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3" name="Google Shape;3853;p1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9" name="Shape 4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" name="Google Shape;4170;p42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171" name="Google Shape;4171;p4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72" name="Google Shape;4172;p42"/>
          <p:cNvSpPr/>
          <p:nvPr/>
        </p:nvSpPr>
        <p:spPr>
          <a:xfrm>
            <a:off x="718288" y="1596775"/>
            <a:ext cx="3618900" cy="13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STRENGTHS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73" name="Google Shape;4173;p42"/>
          <p:cNvSpPr/>
          <p:nvPr/>
        </p:nvSpPr>
        <p:spPr>
          <a:xfrm>
            <a:off x="4487028" y="1596775"/>
            <a:ext cx="3618900" cy="13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WEAKNESSES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74" name="Google Shape;4174;p42"/>
          <p:cNvSpPr/>
          <p:nvPr/>
        </p:nvSpPr>
        <p:spPr>
          <a:xfrm>
            <a:off x="718288" y="3109760"/>
            <a:ext cx="3618900" cy="13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OPPORTUNITIES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75" name="Google Shape;4175;p42"/>
          <p:cNvSpPr/>
          <p:nvPr/>
        </p:nvSpPr>
        <p:spPr>
          <a:xfrm>
            <a:off x="4487028" y="3109760"/>
            <a:ext cx="3618900" cy="13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THREATS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76" name="Google Shape;4176;p42"/>
          <p:cNvSpPr/>
          <p:nvPr/>
        </p:nvSpPr>
        <p:spPr>
          <a:xfrm>
            <a:off x="3298451" y="1919409"/>
            <a:ext cx="2079600" cy="2079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7" name="Google Shape;4177;p42"/>
          <p:cNvSpPr/>
          <p:nvPr/>
        </p:nvSpPr>
        <p:spPr>
          <a:xfrm rot="5400000">
            <a:off x="3448410" y="1919409"/>
            <a:ext cx="2079600" cy="2079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8" name="Google Shape;4178;p42"/>
          <p:cNvSpPr/>
          <p:nvPr/>
        </p:nvSpPr>
        <p:spPr>
          <a:xfrm rot="10800000">
            <a:off x="3448410" y="2070542"/>
            <a:ext cx="2079600" cy="2079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9" name="Google Shape;4179;p42"/>
          <p:cNvSpPr/>
          <p:nvPr/>
        </p:nvSpPr>
        <p:spPr>
          <a:xfrm rot="-5400000">
            <a:off x="3298451" y="2070542"/>
            <a:ext cx="2079600" cy="2079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0" name="Google Shape;4180;p42"/>
          <p:cNvSpPr/>
          <p:nvPr/>
        </p:nvSpPr>
        <p:spPr>
          <a:xfrm>
            <a:off x="3777233" y="2353205"/>
            <a:ext cx="249220" cy="3958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S</a:t>
            </a:r>
          </a:p>
        </p:txBody>
      </p:sp>
      <p:sp>
        <p:nvSpPr>
          <p:cNvPr id="4181" name="Google Shape;4181;p42"/>
          <p:cNvSpPr/>
          <p:nvPr/>
        </p:nvSpPr>
        <p:spPr>
          <a:xfrm>
            <a:off x="4651057" y="2359847"/>
            <a:ext cx="459648" cy="3916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W</a:t>
            </a:r>
          </a:p>
        </p:txBody>
      </p:sp>
      <p:sp>
        <p:nvSpPr>
          <p:cNvPr id="4182" name="Google Shape;4182;p42"/>
          <p:cNvSpPr/>
          <p:nvPr/>
        </p:nvSpPr>
        <p:spPr>
          <a:xfrm>
            <a:off x="3747475" y="3305113"/>
            <a:ext cx="249220" cy="3916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O</a:t>
            </a:r>
          </a:p>
        </p:txBody>
      </p:sp>
      <p:sp>
        <p:nvSpPr>
          <p:cNvPr id="4183" name="Google Shape;4183;p42"/>
          <p:cNvSpPr/>
          <p:nvPr/>
        </p:nvSpPr>
        <p:spPr>
          <a:xfrm>
            <a:off x="4749363" y="3311754"/>
            <a:ext cx="268349" cy="3884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7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BUSINESS MODEL CANVAS</a:t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4189" name="Google Shape;4189;p43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  <p:sp>
        <p:nvSpPr>
          <p:cNvPr id="4190" name="Google Shape;4190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Activities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1" name="Google Shape;4191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Resources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2" name="Google Shape;4192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Value Propositions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3" name="Google Shape;4193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Customer Relationships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4" name="Google Shape;4194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Channels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5" name="Google Shape;4195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Customer Segments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6" name="Google Shape;4196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Partners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7" name="Google Shape;4197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Cost Structure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8" name="Google Shape;4198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Revenue Streams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9" name="Google Shape;4199;p43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00" name="Google Shape;4200;p43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01" name="Google Shape;4201;p43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02" name="Google Shape;4202;p43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203" name="Google Shape;4203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204" name="Google Shape;4204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05" name="Google Shape;4205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206" name="Google Shape;4206;p43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207" name="Google Shape;4207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208" name="Google Shape;4208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09" name="Google Shape;4209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10" name="Google Shape;4210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211" name="Google Shape;4211;p43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212" name="Google Shape;4212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13" name="Google Shape;4213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14" name="Google Shape;4214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15" name="Google Shape;4215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16" name="Google Shape;4216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217" name="Google Shape;4217;p43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218" name="Google Shape;4218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19" name="Google Shape;4219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20" name="Google Shape;4220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21" name="Google Shape;4221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22" name="Google Shape;4222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23" name="Google Shape;4223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7" name="Shape 4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8" name="Google Shape;4228;p44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229" name="Google Shape;4229;p4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30" name="Google Shape;4230;p44"/>
          <p:cNvGrpSpPr/>
          <p:nvPr/>
        </p:nvGrpSpPr>
        <p:grpSpPr>
          <a:xfrm>
            <a:off x="855289" y="1722097"/>
            <a:ext cx="3264414" cy="2934771"/>
            <a:chOff x="3778727" y="4460423"/>
            <a:chExt cx="720160" cy="647438"/>
          </a:xfrm>
        </p:grpSpPr>
        <p:sp>
          <p:nvSpPr>
            <p:cNvPr id="4231" name="Google Shape;4231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232" name="Google Shape;4232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233" name="Google Shape;4233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234" name="Google Shape;4234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235" name="Google Shape;4235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236" name="Google Shape;4236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237" name="Google Shape;4237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cxnSp>
        <p:nvCxnSpPr>
          <p:cNvPr id="4238" name="Google Shape;4238;p44"/>
          <p:cNvCxnSpPr/>
          <p:nvPr/>
        </p:nvCxnSpPr>
        <p:spPr>
          <a:xfrm>
            <a:off x="4047374" y="2207987"/>
            <a:ext cx="956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39" name="Google Shape;4239;p44"/>
          <p:cNvSpPr txBox="1"/>
          <p:nvPr/>
        </p:nvSpPr>
        <p:spPr>
          <a:xfrm>
            <a:off x="5059300" y="2052331"/>
            <a:ext cx="2521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240" name="Google Shape;4240;p44"/>
          <p:cNvCxnSpPr/>
          <p:nvPr/>
        </p:nvCxnSpPr>
        <p:spPr>
          <a:xfrm>
            <a:off x="3906532" y="2643722"/>
            <a:ext cx="1097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41" name="Google Shape;4241;p44"/>
          <p:cNvSpPr txBox="1"/>
          <p:nvPr/>
        </p:nvSpPr>
        <p:spPr>
          <a:xfrm>
            <a:off x="5059300" y="2488056"/>
            <a:ext cx="2521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242" name="Google Shape;4242;p44"/>
          <p:cNvCxnSpPr/>
          <p:nvPr/>
        </p:nvCxnSpPr>
        <p:spPr>
          <a:xfrm>
            <a:off x="3706386" y="3079457"/>
            <a:ext cx="1297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43" name="Google Shape;4243;p44"/>
          <p:cNvSpPr txBox="1"/>
          <p:nvPr/>
        </p:nvSpPr>
        <p:spPr>
          <a:xfrm>
            <a:off x="5059300" y="2923782"/>
            <a:ext cx="2521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244" name="Google Shape;4244;p44"/>
          <p:cNvCxnSpPr/>
          <p:nvPr/>
        </p:nvCxnSpPr>
        <p:spPr>
          <a:xfrm>
            <a:off x="3535892" y="3515169"/>
            <a:ext cx="1467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45" name="Google Shape;4245;p44"/>
          <p:cNvSpPr txBox="1"/>
          <p:nvPr/>
        </p:nvSpPr>
        <p:spPr>
          <a:xfrm>
            <a:off x="5059300" y="3359507"/>
            <a:ext cx="2521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246" name="Google Shape;4246;p44"/>
          <p:cNvCxnSpPr/>
          <p:nvPr/>
        </p:nvCxnSpPr>
        <p:spPr>
          <a:xfrm>
            <a:off x="3350561" y="3950903"/>
            <a:ext cx="1653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47" name="Google Shape;4247;p44"/>
          <p:cNvSpPr txBox="1"/>
          <p:nvPr/>
        </p:nvSpPr>
        <p:spPr>
          <a:xfrm>
            <a:off x="5059300" y="3795233"/>
            <a:ext cx="2521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248" name="Google Shape;4248;p44"/>
          <p:cNvCxnSpPr/>
          <p:nvPr/>
        </p:nvCxnSpPr>
        <p:spPr>
          <a:xfrm>
            <a:off x="3157834" y="4386615"/>
            <a:ext cx="1838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49" name="Google Shape;4249;p44"/>
          <p:cNvSpPr txBox="1"/>
          <p:nvPr/>
        </p:nvSpPr>
        <p:spPr>
          <a:xfrm>
            <a:off x="5059300" y="4230958"/>
            <a:ext cx="2521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3" name="Shape 4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4" name="Google Shape;4254;p45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255" name="Google Shape;4255;p4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56" name="Google Shape;4256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16850" y="1894925"/>
            <a:ext cx="1403700" cy="140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257" name="Google Shape;4257;p45"/>
          <p:cNvSpPr txBox="1"/>
          <p:nvPr/>
        </p:nvSpPr>
        <p:spPr>
          <a:xfrm>
            <a:off x="821587" y="3421100"/>
            <a:ext cx="14037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Imani Jackson</a:t>
            </a:r>
            <a:br>
              <a:rPr lang="en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258" name="Google Shape;425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3046" y="1894925"/>
            <a:ext cx="1403700" cy="140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259" name="Google Shape;4259;p45"/>
          <p:cNvSpPr txBox="1"/>
          <p:nvPr/>
        </p:nvSpPr>
        <p:spPr>
          <a:xfrm>
            <a:off x="2687783" y="3421100"/>
            <a:ext cx="14037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Marcos Galán</a:t>
            </a:r>
            <a:br>
              <a:rPr lang="en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260" name="Google Shape;4260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549242" y="1894925"/>
            <a:ext cx="1403700" cy="140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261" name="Google Shape;4261;p45"/>
          <p:cNvSpPr txBox="1"/>
          <p:nvPr/>
        </p:nvSpPr>
        <p:spPr>
          <a:xfrm>
            <a:off x="4553979" y="3421100"/>
            <a:ext cx="14037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Ixchel Valdía</a:t>
            </a:r>
            <a:br>
              <a:rPr lang="en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262" name="Google Shape;4262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415438" y="1894925"/>
            <a:ext cx="1403700" cy="140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263" name="Google Shape;4263;p45"/>
          <p:cNvSpPr txBox="1"/>
          <p:nvPr/>
        </p:nvSpPr>
        <p:spPr>
          <a:xfrm>
            <a:off x="6420175" y="3421100"/>
            <a:ext cx="14037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Nils Årud</a:t>
            </a:r>
            <a:br>
              <a:rPr lang="en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7" name="Shape 4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8" name="Google Shape;4268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COMPETITOR MATRIX</a:t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4269" name="Google Shape;4269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70" name="Google Shape;4270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4271" name="Google Shape;4271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72" name="Google Shape;4272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73" name="Google Shape;4273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74" name="Google Shape;4274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75" name="Google Shape;4275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76" name="Google Shape;4276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77" name="Google Shape;4277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78" name="Google Shape;4278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79" name="Google Shape;4279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80" name="Google Shape;4280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81" name="Google Shape;4281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82" name="Google Shape;4282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83" name="Google Shape;4283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84" name="Google Shape;4284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85" name="Google Shape;4285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86" name="Google Shape;4286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87" name="Google Shape;4287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88" name="Google Shape;4288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89" name="Google Shape;4289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90" name="Google Shape;4290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91" name="Google Shape;4291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92" name="Google Shape;4292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93" name="Google Shape;4293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94" name="Google Shape;4294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95" name="Google Shape;4295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96" name="Google Shape;4296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97" name="Google Shape;4297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98" name="Google Shape;4298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99" name="Google Shape;4299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00" name="Google Shape;4300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01" name="Google Shape;4301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02" name="Google Shape;4302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03" name="Google Shape;4303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04" name="Google Shape;4304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05" name="Google Shape;4305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06" name="Google Shape;4306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07" name="Google Shape;4307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08" name="Google Shape;4308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09" name="Google Shape;4309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0" name="Google Shape;4310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1" name="Google Shape;4311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2" name="Google Shape;4312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3" name="Google Shape;4313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4" name="Google Shape;4314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5" name="Google Shape;4315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6" name="Google Shape;4316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317" name="Google Shape;4317;p4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4318" name="Google Shape;4318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4319" name="Google Shape;4319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20" name="Google Shape;4320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21" name="Google Shape;4321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22" name="Google Shape;4322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23" name="Google Shape;4323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24" name="Google Shape;4324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25" name="Google Shape;4325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26" name="Google Shape;4326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27" name="Google Shape;4327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28" name="Google Shape;4328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29" name="Google Shape;4329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30" name="Google Shape;4330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31" name="Google Shape;4331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32" name="Google Shape;4332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33" name="Google Shape;4333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34" name="Google Shape;4334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35" name="Google Shape;4335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36" name="Google Shape;4336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37" name="Google Shape;4337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38" name="Google Shape;4338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39" name="Google Shape;4339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40" name="Google Shape;4340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4341" name="Google Shape;4341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342" name="Google Shape;4342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4343" name="Google Shape;4343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LOW VALUE 1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44" name="Google Shape;4344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 VALUE 1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45" name="Google Shape;4345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LOW VALUE 2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46" name="Google Shape;4346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 VALUE 2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47" name="Google Shape;4347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Our company</a:t>
            </a:r>
            <a:endParaRPr sz="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48" name="Google Shape;4348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49" name="Google Shape;4349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50" name="Google Shape;4350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51" name="Google Shape;4351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52" name="Google Shape;4352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53" name="Google Shape;4353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7" name="Shape 4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8" name="Google Shape;4358;p47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4359" name="Google Shape;4359;p4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60" name="Google Shape;4360;p47"/>
          <p:cNvGraphicFramePr/>
          <p:nvPr/>
        </p:nvGraphicFramePr>
        <p:xfrm>
          <a:off x="861700" y="16636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{6A787F38-7B79-44E3-ACA7-109338EB0D08}</a:tableStyleId>
              </a:tblPr>
              <a:tblGrid>
                <a:gridCol w="745800"/>
                <a:gridCol w="854850"/>
                <a:gridCol w="854850"/>
                <a:gridCol w="854850"/>
                <a:gridCol w="854850"/>
                <a:gridCol w="854850"/>
                <a:gridCol w="854850"/>
                <a:gridCol w="85485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SUNDAY</a:t>
                      </a:r>
                      <a:endParaRPr sz="7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MONDAY</a:t>
                      </a:r>
                      <a:endParaRPr sz="7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TUESDAY</a:t>
                      </a:r>
                      <a:endParaRPr sz="7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WEDNESDAY</a:t>
                      </a:r>
                      <a:endParaRPr sz="7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THURSDAY</a:t>
                      </a:r>
                      <a:endParaRPr sz="7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FRIDAY</a:t>
                      </a:r>
                      <a:endParaRPr sz="7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SATURDAY</a:t>
                      </a:r>
                      <a:endParaRPr sz="7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9:00 - 9:45</a:t>
                      </a:r>
                      <a:endParaRPr sz="7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364" name="Shape 4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5" name="Google Shape;4365;p48"/>
          <p:cNvGrpSpPr/>
          <p:nvPr/>
        </p:nvGrpSpPr>
        <p:grpSpPr>
          <a:xfrm>
            <a:off x="282768" y="342338"/>
            <a:ext cx="347107" cy="438984"/>
            <a:chOff x="584925" y="238125"/>
            <a:chExt cx="415200" cy="525100"/>
          </a:xfrm>
        </p:grpSpPr>
        <p:sp>
          <p:nvSpPr>
            <p:cNvPr id="4366" name="Google Shape;4366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8" name="Google Shape;4368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2" name="Google Shape;4372;p48"/>
          <p:cNvGrpSpPr/>
          <p:nvPr/>
        </p:nvGrpSpPr>
        <p:grpSpPr>
          <a:xfrm>
            <a:off x="834027" y="406125"/>
            <a:ext cx="371623" cy="309362"/>
            <a:chOff x="1244325" y="314425"/>
            <a:chExt cx="444525" cy="370050"/>
          </a:xfrm>
        </p:grpSpPr>
        <p:sp>
          <p:nvSpPr>
            <p:cNvPr id="4373" name="Google Shape;4373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4" name="Google Shape;4374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5" name="Google Shape;4375;p48"/>
          <p:cNvGrpSpPr/>
          <p:nvPr/>
        </p:nvGrpSpPr>
        <p:grpSpPr>
          <a:xfrm>
            <a:off x="1405725" y="404599"/>
            <a:ext cx="355300" cy="312413"/>
            <a:chOff x="1928175" y="312600"/>
            <a:chExt cx="425000" cy="373700"/>
          </a:xfrm>
        </p:grpSpPr>
        <p:sp>
          <p:nvSpPr>
            <p:cNvPr id="4376" name="Google Shape;4376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7" name="Google Shape;4377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78" name="Google Shape;4378;p48"/>
          <p:cNvSpPr/>
          <p:nvPr/>
        </p:nvSpPr>
        <p:spPr>
          <a:xfrm>
            <a:off x="20015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9" name="Google Shape;4379;p48"/>
          <p:cNvSpPr/>
          <p:nvPr/>
        </p:nvSpPr>
        <p:spPr>
          <a:xfrm>
            <a:off x="25849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80" name="Google Shape;4380;p48"/>
          <p:cNvGrpSpPr/>
          <p:nvPr/>
        </p:nvGrpSpPr>
        <p:grpSpPr>
          <a:xfrm>
            <a:off x="3069763" y="388276"/>
            <a:ext cx="408386" cy="345080"/>
            <a:chOff x="3918650" y="293075"/>
            <a:chExt cx="488500" cy="412775"/>
          </a:xfrm>
        </p:grpSpPr>
        <p:sp>
          <p:nvSpPr>
            <p:cNvPr id="4381" name="Google Shape;4381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4" name="Google Shape;4384;p48"/>
          <p:cNvGrpSpPr/>
          <p:nvPr/>
        </p:nvGrpSpPr>
        <p:grpSpPr>
          <a:xfrm>
            <a:off x="3669530" y="362235"/>
            <a:ext cx="335905" cy="397142"/>
            <a:chOff x="4636075" y="261925"/>
            <a:chExt cx="401800" cy="475050"/>
          </a:xfrm>
        </p:grpSpPr>
        <p:sp>
          <p:nvSpPr>
            <p:cNvPr id="4385" name="Google Shape;4385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89" name="Google Shape;4389;p48"/>
          <p:cNvSpPr/>
          <p:nvPr/>
        </p:nvSpPr>
        <p:spPr>
          <a:xfrm>
            <a:off x="42087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90" name="Google Shape;4390;p48"/>
          <p:cNvGrpSpPr/>
          <p:nvPr/>
        </p:nvGrpSpPr>
        <p:grpSpPr>
          <a:xfrm>
            <a:off x="4796082" y="395424"/>
            <a:ext cx="336908" cy="330262"/>
            <a:chOff x="5983625" y="301625"/>
            <a:chExt cx="403000" cy="395050"/>
          </a:xfrm>
        </p:grpSpPr>
        <p:sp>
          <p:nvSpPr>
            <p:cNvPr id="4391" name="Google Shape;4391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2" name="Google Shape;4402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3" name="Google Shape;4403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6" name="Google Shape;4406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9" name="Google Shape;4409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0" name="Google Shape;4410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1" name="Google Shape;4411;p48"/>
          <p:cNvGrpSpPr/>
          <p:nvPr/>
        </p:nvGrpSpPr>
        <p:grpSpPr>
          <a:xfrm>
            <a:off x="5362158" y="392853"/>
            <a:ext cx="331808" cy="331307"/>
            <a:chOff x="6660750" y="298550"/>
            <a:chExt cx="396900" cy="396300"/>
          </a:xfrm>
        </p:grpSpPr>
        <p:sp>
          <p:nvSpPr>
            <p:cNvPr id="4412" name="Google Shape;4412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3" name="Google Shape;4413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4" name="Google Shape;4414;p48"/>
          <p:cNvGrpSpPr/>
          <p:nvPr/>
        </p:nvGrpSpPr>
        <p:grpSpPr>
          <a:xfrm>
            <a:off x="282768" y="914538"/>
            <a:ext cx="347107" cy="420111"/>
            <a:chOff x="584925" y="922575"/>
            <a:chExt cx="415200" cy="502525"/>
          </a:xfrm>
        </p:grpSpPr>
        <p:sp>
          <p:nvSpPr>
            <p:cNvPr id="4415" name="Google Shape;4415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8" name="Google Shape;4418;p48"/>
          <p:cNvGrpSpPr/>
          <p:nvPr/>
        </p:nvGrpSpPr>
        <p:grpSpPr>
          <a:xfrm>
            <a:off x="836075" y="904841"/>
            <a:ext cx="367547" cy="437980"/>
            <a:chOff x="1246775" y="910975"/>
            <a:chExt cx="439650" cy="523900"/>
          </a:xfrm>
        </p:grpSpPr>
        <p:sp>
          <p:nvSpPr>
            <p:cNvPr id="4419" name="Google Shape;4419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22" name="Google Shape;4422;p48"/>
          <p:cNvGrpSpPr/>
          <p:nvPr/>
        </p:nvGrpSpPr>
        <p:grpSpPr>
          <a:xfrm>
            <a:off x="1404200" y="975274"/>
            <a:ext cx="358351" cy="298118"/>
            <a:chOff x="1926350" y="995225"/>
            <a:chExt cx="428650" cy="356600"/>
          </a:xfrm>
        </p:grpSpPr>
        <p:sp>
          <p:nvSpPr>
            <p:cNvPr id="4423" name="Google Shape;4423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7" name="Google Shape;4427;p48"/>
          <p:cNvSpPr/>
          <p:nvPr/>
        </p:nvSpPr>
        <p:spPr>
          <a:xfrm>
            <a:off x="19718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8" name="Google Shape;4428;p48"/>
          <p:cNvSpPr/>
          <p:nvPr/>
        </p:nvSpPr>
        <p:spPr>
          <a:xfrm>
            <a:off x="25359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9" name="Google Shape;4429;p48"/>
          <p:cNvSpPr/>
          <p:nvPr/>
        </p:nvSpPr>
        <p:spPr>
          <a:xfrm>
            <a:off x="31046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0" name="Google Shape;4430;p48"/>
          <p:cNvSpPr/>
          <p:nvPr/>
        </p:nvSpPr>
        <p:spPr>
          <a:xfrm>
            <a:off x="36793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31" name="Google Shape;4431;p48"/>
          <p:cNvGrpSpPr/>
          <p:nvPr/>
        </p:nvGrpSpPr>
        <p:grpSpPr>
          <a:xfrm>
            <a:off x="4226431" y="952827"/>
            <a:ext cx="349155" cy="349657"/>
            <a:chOff x="5302225" y="968375"/>
            <a:chExt cx="417650" cy="418250"/>
          </a:xfrm>
        </p:grpSpPr>
        <p:sp>
          <p:nvSpPr>
            <p:cNvPr id="4432" name="Google Shape;4432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34" name="Google Shape;4434;p48"/>
          <p:cNvGrpSpPr/>
          <p:nvPr/>
        </p:nvGrpSpPr>
        <p:grpSpPr>
          <a:xfrm>
            <a:off x="4748095" y="913514"/>
            <a:ext cx="432881" cy="421637"/>
            <a:chOff x="5926225" y="921350"/>
            <a:chExt cx="517800" cy="504350"/>
          </a:xfrm>
        </p:grpSpPr>
        <p:sp>
          <p:nvSpPr>
            <p:cNvPr id="4435" name="Google Shape;4435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6" name="Google Shape;4436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37" name="Google Shape;4437;p48"/>
          <p:cNvGrpSpPr/>
          <p:nvPr/>
        </p:nvGrpSpPr>
        <p:grpSpPr>
          <a:xfrm>
            <a:off x="5325918" y="921686"/>
            <a:ext cx="404290" cy="405314"/>
            <a:chOff x="6617400" y="931125"/>
            <a:chExt cx="483600" cy="484825"/>
          </a:xfrm>
        </p:grpSpPr>
        <p:sp>
          <p:nvSpPr>
            <p:cNvPr id="4438" name="Google Shape;4438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0" name="Google Shape;4440;p48"/>
          <p:cNvGrpSpPr/>
          <p:nvPr/>
        </p:nvGrpSpPr>
        <p:grpSpPr>
          <a:xfrm>
            <a:off x="261325" y="1551048"/>
            <a:ext cx="389994" cy="273623"/>
            <a:chOff x="559275" y="1683950"/>
            <a:chExt cx="466500" cy="327300"/>
          </a:xfrm>
        </p:grpSpPr>
        <p:sp>
          <p:nvSpPr>
            <p:cNvPr id="4441" name="Google Shape;4441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3" name="Google Shape;4443;p48"/>
          <p:cNvGrpSpPr/>
          <p:nvPr/>
        </p:nvGrpSpPr>
        <p:grpSpPr>
          <a:xfrm>
            <a:off x="824852" y="1496958"/>
            <a:ext cx="389994" cy="381822"/>
            <a:chOff x="1233350" y="1619250"/>
            <a:chExt cx="466500" cy="456725"/>
          </a:xfrm>
        </p:grpSpPr>
        <p:sp>
          <p:nvSpPr>
            <p:cNvPr id="4444" name="Google Shape;4444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5" name="Google Shape;4445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6" name="Google Shape;4446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7" name="Google Shape;4447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8" name="Google Shape;4448;p48"/>
          <p:cNvGrpSpPr/>
          <p:nvPr/>
        </p:nvGrpSpPr>
        <p:grpSpPr>
          <a:xfrm>
            <a:off x="1400626" y="1505109"/>
            <a:ext cx="365499" cy="365499"/>
            <a:chOff x="1922075" y="1629000"/>
            <a:chExt cx="437200" cy="437200"/>
          </a:xfrm>
        </p:grpSpPr>
        <p:sp>
          <p:nvSpPr>
            <p:cNvPr id="4449" name="Google Shape;4449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0" name="Google Shape;4450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51" name="Google Shape;4451;p48"/>
          <p:cNvGrpSpPr/>
          <p:nvPr/>
        </p:nvGrpSpPr>
        <p:grpSpPr>
          <a:xfrm>
            <a:off x="1962627" y="1503584"/>
            <a:ext cx="368551" cy="368551"/>
            <a:chOff x="2594325" y="1627175"/>
            <a:chExt cx="440850" cy="440850"/>
          </a:xfrm>
        </p:grpSpPr>
        <p:sp>
          <p:nvSpPr>
            <p:cNvPr id="4452" name="Google Shape;4452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55" name="Google Shape;4455;p48"/>
          <p:cNvSpPr/>
          <p:nvPr/>
        </p:nvSpPr>
        <p:spPr>
          <a:xfrm>
            <a:off x="25425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56" name="Google Shape;4456;p48"/>
          <p:cNvGrpSpPr/>
          <p:nvPr/>
        </p:nvGrpSpPr>
        <p:grpSpPr>
          <a:xfrm>
            <a:off x="3124395" y="1476017"/>
            <a:ext cx="299121" cy="423685"/>
            <a:chOff x="3984000" y="1594200"/>
            <a:chExt cx="357800" cy="506800"/>
          </a:xfrm>
        </p:grpSpPr>
        <p:sp>
          <p:nvSpPr>
            <p:cNvPr id="4457" name="Google Shape;4457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59" name="Google Shape;4459;p48"/>
          <p:cNvGrpSpPr/>
          <p:nvPr/>
        </p:nvGrpSpPr>
        <p:grpSpPr>
          <a:xfrm>
            <a:off x="3640437" y="1566869"/>
            <a:ext cx="394090" cy="241980"/>
            <a:chOff x="4601275" y="1702875"/>
            <a:chExt cx="471400" cy="289450"/>
          </a:xfrm>
        </p:grpSpPr>
        <p:sp>
          <p:nvSpPr>
            <p:cNvPr id="4460" name="Google Shape;4460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3" name="Google Shape;4463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4" name="Google Shape;4464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5" name="Google Shape;4465;p48"/>
          <p:cNvGrpSpPr/>
          <p:nvPr/>
        </p:nvGrpSpPr>
        <p:grpSpPr>
          <a:xfrm>
            <a:off x="4222857" y="1507659"/>
            <a:ext cx="356303" cy="360400"/>
            <a:chOff x="5297950" y="1632050"/>
            <a:chExt cx="426200" cy="431100"/>
          </a:xfrm>
        </p:grpSpPr>
        <p:sp>
          <p:nvSpPr>
            <p:cNvPr id="4466" name="Google Shape;4466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8" name="Google Shape;4468;p48"/>
          <p:cNvGrpSpPr/>
          <p:nvPr/>
        </p:nvGrpSpPr>
        <p:grpSpPr>
          <a:xfrm>
            <a:off x="4785360" y="1496958"/>
            <a:ext cx="358351" cy="381822"/>
            <a:chOff x="5970800" y="1619250"/>
            <a:chExt cx="428650" cy="456725"/>
          </a:xfrm>
        </p:grpSpPr>
        <p:sp>
          <p:nvSpPr>
            <p:cNvPr id="4469" name="Google Shape;4469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4" name="Google Shape;4474;p48"/>
          <p:cNvGrpSpPr/>
          <p:nvPr/>
        </p:nvGrpSpPr>
        <p:grpSpPr>
          <a:xfrm>
            <a:off x="5332564" y="1492360"/>
            <a:ext cx="401719" cy="366502"/>
            <a:chOff x="6625350" y="1613750"/>
            <a:chExt cx="480525" cy="438400"/>
          </a:xfrm>
        </p:grpSpPr>
        <p:sp>
          <p:nvSpPr>
            <p:cNvPr id="4475" name="Google Shape;4475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0" name="Google Shape;4480;p48"/>
          <p:cNvGrpSpPr/>
          <p:nvPr/>
        </p:nvGrpSpPr>
        <p:grpSpPr>
          <a:xfrm>
            <a:off x="304713" y="2088554"/>
            <a:ext cx="303217" cy="325685"/>
            <a:chOff x="611175" y="2326900"/>
            <a:chExt cx="362700" cy="389575"/>
          </a:xfrm>
        </p:grpSpPr>
        <p:sp>
          <p:nvSpPr>
            <p:cNvPr id="4481" name="Google Shape;4481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85" name="Google Shape;4485;p48"/>
          <p:cNvSpPr/>
          <p:nvPr/>
        </p:nvSpPr>
        <p:spPr>
          <a:xfrm>
            <a:off x="8601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6" name="Google Shape;4486;p48"/>
          <p:cNvSpPr/>
          <p:nvPr/>
        </p:nvSpPr>
        <p:spPr>
          <a:xfrm>
            <a:off x="14236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7" name="Google Shape;4487;p48"/>
          <p:cNvSpPr/>
          <p:nvPr/>
        </p:nvSpPr>
        <p:spPr>
          <a:xfrm>
            <a:off x="19872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88" name="Google Shape;4488;p48"/>
          <p:cNvGrpSpPr/>
          <p:nvPr/>
        </p:nvGrpSpPr>
        <p:grpSpPr>
          <a:xfrm>
            <a:off x="2625178" y="2036492"/>
            <a:ext cx="170502" cy="425733"/>
            <a:chOff x="3386850" y="2264625"/>
            <a:chExt cx="203950" cy="509250"/>
          </a:xfrm>
        </p:grpSpPr>
        <p:sp>
          <p:nvSpPr>
            <p:cNvPr id="4489" name="Google Shape;4489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0" name="Google Shape;4490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91" name="Google Shape;4491;p48"/>
          <p:cNvGrpSpPr/>
          <p:nvPr/>
        </p:nvGrpSpPr>
        <p:grpSpPr>
          <a:xfrm>
            <a:off x="3767551" y="2090602"/>
            <a:ext cx="139863" cy="317513"/>
            <a:chOff x="4753325" y="2329350"/>
            <a:chExt cx="167300" cy="379800"/>
          </a:xfrm>
        </p:grpSpPr>
        <p:sp>
          <p:nvSpPr>
            <p:cNvPr id="4492" name="Google Shape;4492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94" name="Google Shape;4494;p48"/>
          <p:cNvGrpSpPr/>
          <p:nvPr/>
        </p:nvGrpSpPr>
        <p:grpSpPr>
          <a:xfrm>
            <a:off x="3201453" y="2038519"/>
            <a:ext cx="145004" cy="421657"/>
            <a:chOff x="4076175" y="2267050"/>
            <a:chExt cx="173450" cy="504375"/>
          </a:xfrm>
        </p:grpSpPr>
        <p:sp>
          <p:nvSpPr>
            <p:cNvPr id="4495" name="Google Shape;4495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97" name="Google Shape;4497;p48"/>
          <p:cNvSpPr/>
          <p:nvPr/>
        </p:nvSpPr>
        <p:spPr>
          <a:xfrm>
            <a:off x="42413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98" name="Google Shape;4498;p48"/>
          <p:cNvGrpSpPr/>
          <p:nvPr/>
        </p:nvGrpSpPr>
        <p:grpSpPr>
          <a:xfrm>
            <a:off x="4788934" y="2089055"/>
            <a:ext cx="351204" cy="324661"/>
            <a:chOff x="5975075" y="2327500"/>
            <a:chExt cx="420100" cy="388350"/>
          </a:xfrm>
        </p:grpSpPr>
        <p:sp>
          <p:nvSpPr>
            <p:cNvPr id="4499" name="Google Shape;4499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0" name="Google Shape;4500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1" name="Google Shape;4501;p48"/>
          <p:cNvGrpSpPr/>
          <p:nvPr/>
        </p:nvGrpSpPr>
        <p:grpSpPr>
          <a:xfrm>
            <a:off x="5420344" y="2079358"/>
            <a:ext cx="215437" cy="351204"/>
            <a:chOff x="6730350" y="2315900"/>
            <a:chExt cx="257700" cy="420100"/>
          </a:xfrm>
        </p:grpSpPr>
        <p:sp>
          <p:nvSpPr>
            <p:cNvPr id="4502" name="Google Shape;4502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3" name="Google Shape;4503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4" name="Google Shape;4504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5" name="Google Shape;4505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6" name="Google Shape;4506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7" name="Google Shape;4507;p48"/>
          <p:cNvGrpSpPr/>
          <p:nvPr/>
        </p:nvGrpSpPr>
        <p:grpSpPr>
          <a:xfrm>
            <a:off x="401689" y="2615840"/>
            <a:ext cx="109265" cy="398166"/>
            <a:chOff x="727175" y="2957625"/>
            <a:chExt cx="130700" cy="476275"/>
          </a:xfrm>
        </p:grpSpPr>
        <p:sp>
          <p:nvSpPr>
            <p:cNvPr id="4508" name="Google Shape;4508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9" name="Google Shape;4509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10" name="Google Shape;4510;p48"/>
          <p:cNvSpPr/>
          <p:nvPr/>
        </p:nvSpPr>
        <p:spPr>
          <a:xfrm>
            <a:off x="1416008" y="2600114"/>
            <a:ext cx="334860" cy="429808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1" name="Google Shape;4511;p48"/>
          <p:cNvSpPr/>
          <p:nvPr/>
        </p:nvSpPr>
        <p:spPr>
          <a:xfrm>
            <a:off x="895849" y="2600114"/>
            <a:ext cx="248083" cy="42980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12" name="Google Shape;4512;p48"/>
          <p:cNvGrpSpPr/>
          <p:nvPr/>
        </p:nvGrpSpPr>
        <p:grpSpPr>
          <a:xfrm>
            <a:off x="1953431" y="2628589"/>
            <a:ext cx="386943" cy="372647"/>
            <a:chOff x="2583325" y="2972875"/>
            <a:chExt cx="462850" cy="445750"/>
          </a:xfrm>
        </p:grpSpPr>
        <p:sp>
          <p:nvSpPr>
            <p:cNvPr id="4513" name="Google Shape;4513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4" name="Google Shape;4514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5" name="Google Shape;4515;p48"/>
          <p:cNvGrpSpPr/>
          <p:nvPr/>
        </p:nvGrpSpPr>
        <p:grpSpPr>
          <a:xfrm>
            <a:off x="2503686" y="2684246"/>
            <a:ext cx="413486" cy="261354"/>
            <a:chOff x="3241525" y="3039450"/>
            <a:chExt cx="494600" cy="312625"/>
          </a:xfrm>
        </p:grpSpPr>
        <p:sp>
          <p:nvSpPr>
            <p:cNvPr id="4516" name="Google Shape;4516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7" name="Google Shape;4517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18" name="Google Shape;4518;p48"/>
          <p:cNvSpPr/>
          <p:nvPr/>
        </p:nvSpPr>
        <p:spPr>
          <a:xfrm>
            <a:off x="36599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19" name="Google Shape;4519;p48"/>
          <p:cNvGrpSpPr/>
          <p:nvPr/>
        </p:nvGrpSpPr>
        <p:grpSpPr>
          <a:xfrm>
            <a:off x="4187118" y="2656679"/>
            <a:ext cx="427781" cy="316489"/>
            <a:chOff x="5255200" y="3006475"/>
            <a:chExt cx="511700" cy="378575"/>
          </a:xfrm>
        </p:grpSpPr>
        <p:sp>
          <p:nvSpPr>
            <p:cNvPr id="4520" name="Google Shape;4520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1" name="Google Shape;4521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2" name="Google Shape;4522;p48"/>
          <p:cNvGrpSpPr/>
          <p:nvPr/>
        </p:nvGrpSpPr>
        <p:grpSpPr>
          <a:xfrm>
            <a:off x="3100904" y="2638307"/>
            <a:ext cx="346104" cy="353231"/>
            <a:chOff x="3955900" y="2984500"/>
            <a:chExt cx="414000" cy="422525"/>
          </a:xfrm>
        </p:grpSpPr>
        <p:sp>
          <p:nvSpPr>
            <p:cNvPr id="4523" name="Google Shape;4523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4" name="Google Shape;4524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5" name="Google Shape;4525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26" name="Google Shape;4526;p48"/>
          <p:cNvSpPr/>
          <p:nvPr/>
        </p:nvSpPr>
        <p:spPr>
          <a:xfrm>
            <a:off x="2649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7" name="Google Shape;4527;p48"/>
          <p:cNvSpPr/>
          <p:nvPr/>
        </p:nvSpPr>
        <p:spPr>
          <a:xfrm>
            <a:off x="48299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28" name="Google Shape;4528;p48"/>
          <p:cNvGrpSpPr/>
          <p:nvPr/>
        </p:nvGrpSpPr>
        <p:grpSpPr>
          <a:xfrm>
            <a:off x="5395849" y="2633187"/>
            <a:ext cx="264427" cy="375719"/>
            <a:chOff x="6701050" y="2978375"/>
            <a:chExt cx="316300" cy="449425"/>
          </a:xfrm>
        </p:grpSpPr>
        <p:sp>
          <p:nvSpPr>
            <p:cNvPr id="4529" name="Google Shape;4529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0" name="Google Shape;4530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1" name="Google Shape;4531;p48"/>
          <p:cNvGrpSpPr/>
          <p:nvPr/>
        </p:nvGrpSpPr>
        <p:grpSpPr>
          <a:xfrm>
            <a:off x="831477" y="3251848"/>
            <a:ext cx="376743" cy="253203"/>
            <a:chOff x="1241275" y="3718400"/>
            <a:chExt cx="450650" cy="302875"/>
          </a:xfrm>
        </p:grpSpPr>
        <p:sp>
          <p:nvSpPr>
            <p:cNvPr id="4532" name="Google Shape;4532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4" name="Google Shape;4534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5" name="Google Shape;4535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6" name="Google Shape;4536;p48"/>
          <p:cNvGrpSpPr/>
          <p:nvPr/>
        </p:nvGrpSpPr>
        <p:grpSpPr>
          <a:xfrm>
            <a:off x="1400124" y="3232453"/>
            <a:ext cx="366502" cy="292495"/>
            <a:chOff x="1921475" y="3695200"/>
            <a:chExt cx="438400" cy="349875"/>
          </a:xfrm>
        </p:grpSpPr>
        <p:sp>
          <p:nvSpPr>
            <p:cNvPr id="4537" name="Google Shape;4537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8" name="Google Shape;4538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9" name="Google Shape;4539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0" name="Google Shape;4540;p48"/>
          <p:cNvGrpSpPr/>
          <p:nvPr/>
        </p:nvGrpSpPr>
        <p:grpSpPr>
          <a:xfrm>
            <a:off x="1967225" y="3227855"/>
            <a:ext cx="359355" cy="301190"/>
            <a:chOff x="2599825" y="3689700"/>
            <a:chExt cx="429850" cy="360275"/>
          </a:xfrm>
        </p:grpSpPr>
        <p:sp>
          <p:nvSpPr>
            <p:cNvPr id="4541" name="Google Shape;4541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2" name="Google Shape;4542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3" name="Google Shape;4543;p48"/>
          <p:cNvGrpSpPr/>
          <p:nvPr/>
        </p:nvGrpSpPr>
        <p:grpSpPr>
          <a:xfrm>
            <a:off x="2548099" y="3196714"/>
            <a:ext cx="324661" cy="338956"/>
            <a:chOff x="3294650" y="3652450"/>
            <a:chExt cx="388350" cy="405450"/>
          </a:xfrm>
        </p:grpSpPr>
        <p:sp>
          <p:nvSpPr>
            <p:cNvPr id="4544" name="Google Shape;4544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5" name="Google Shape;4545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6" name="Google Shape;4546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7" name="Google Shape;4547;p48"/>
          <p:cNvGrpSpPr/>
          <p:nvPr/>
        </p:nvGrpSpPr>
        <p:grpSpPr>
          <a:xfrm>
            <a:off x="3084581" y="3239600"/>
            <a:ext cx="378750" cy="277698"/>
            <a:chOff x="3936375" y="3703750"/>
            <a:chExt cx="453050" cy="332175"/>
          </a:xfrm>
        </p:grpSpPr>
        <p:sp>
          <p:nvSpPr>
            <p:cNvPr id="4548" name="Google Shape;4548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9" name="Google Shape;4549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0" name="Google Shape;4550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1" name="Google Shape;4551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2" name="Google Shape;4552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3" name="Google Shape;4553;p48"/>
          <p:cNvGrpSpPr/>
          <p:nvPr/>
        </p:nvGrpSpPr>
        <p:grpSpPr>
          <a:xfrm>
            <a:off x="3648107" y="3239600"/>
            <a:ext cx="378750" cy="277698"/>
            <a:chOff x="4610450" y="3703750"/>
            <a:chExt cx="453050" cy="332175"/>
          </a:xfrm>
        </p:grpSpPr>
        <p:sp>
          <p:nvSpPr>
            <p:cNvPr id="4554" name="Google Shape;4554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5" name="Google Shape;4555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6" name="Google Shape;4556;p48"/>
          <p:cNvGrpSpPr/>
          <p:nvPr/>
        </p:nvGrpSpPr>
        <p:grpSpPr>
          <a:xfrm>
            <a:off x="4224906" y="3211532"/>
            <a:ext cx="352207" cy="333836"/>
            <a:chOff x="5300400" y="3670175"/>
            <a:chExt cx="421300" cy="399325"/>
          </a:xfrm>
        </p:grpSpPr>
        <p:sp>
          <p:nvSpPr>
            <p:cNvPr id="4557" name="Google Shape;4557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8" name="Google Shape;4558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9" name="Google Shape;4559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0" name="Google Shape;4560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1" name="Google Shape;4561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62" name="Google Shape;4562;p48"/>
          <p:cNvSpPr/>
          <p:nvPr/>
        </p:nvSpPr>
        <p:spPr>
          <a:xfrm>
            <a:off x="47687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63" name="Google Shape;4563;p48"/>
          <p:cNvGrpSpPr/>
          <p:nvPr/>
        </p:nvGrpSpPr>
        <p:grpSpPr>
          <a:xfrm>
            <a:off x="5357059" y="3207435"/>
            <a:ext cx="342008" cy="342028"/>
            <a:chOff x="6654650" y="3665275"/>
            <a:chExt cx="409100" cy="409125"/>
          </a:xfrm>
        </p:grpSpPr>
        <p:sp>
          <p:nvSpPr>
            <p:cNvPr id="4564" name="Google Shape;4564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5" name="Google Shape;4565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66" name="Google Shape;4566;p48"/>
          <p:cNvGrpSpPr/>
          <p:nvPr/>
        </p:nvGrpSpPr>
        <p:grpSpPr>
          <a:xfrm>
            <a:off x="271023" y="3756666"/>
            <a:ext cx="370599" cy="370620"/>
            <a:chOff x="570875" y="4322250"/>
            <a:chExt cx="443300" cy="443325"/>
          </a:xfrm>
        </p:grpSpPr>
        <p:sp>
          <p:nvSpPr>
            <p:cNvPr id="4567" name="Google Shape;4567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8" name="Google Shape;4568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9" name="Google Shape;4569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0" name="Google Shape;4570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1" name="Google Shape;4571;p48"/>
          <p:cNvSpPr/>
          <p:nvPr/>
        </p:nvSpPr>
        <p:spPr>
          <a:xfrm>
            <a:off x="8192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72" name="Google Shape;4572;p48"/>
          <p:cNvGrpSpPr/>
          <p:nvPr/>
        </p:nvGrpSpPr>
        <p:grpSpPr>
          <a:xfrm>
            <a:off x="1448612" y="3729120"/>
            <a:ext cx="269526" cy="425712"/>
            <a:chOff x="1979475" y="4289300"/>
            <a:chExt cx="322400" cy="509225"/>
          </a:xfrm>
        </p:grpSpPr>
        <p:sp>
          <p:nvSpPr>
            <p:cNvPr id="4573" name="Google Shape;4573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4" name="Google Shape;4574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5" name="Google Shape;4575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6" name="Google Shape;4576;p48"/>
          <p:cNvGrpSpPr/>
          <p:nvPr/>
        </p:nvGrpSpPr>
        <p:grpSpPr>
          <a:xfrm>
            <a:off x="1988146" y="3734721"/>
            <a:ext cx="318014" cy="414510"/>
            <a:chOff x="2624850" y="4296000"/>
            <a:chExt cx="380400" cy="495825"/>
          </a:xfrm>
        </p:grpSpPr>
        <p:sp>
          <p:nvSpPr>
            <p:cNvPr id="4577" name="Google Shape;4577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8" name="Google Shape;4578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9" name="Google Shape;4579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80" name="Google Shape;4580;p48"/>
          <p:cNvSpPr/>
          <p:nvPr/>
        </p:nvSpPr>
        <p:spPr>
          <a:xfrm>
            <a:off x="31041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1" name="Google Shape;4581;p48"/>
          <p:cNvSpPr/>
          <p:nvPr/>
        </p:nvSpPr>
        <p:spPr>
          <a:xfrm>
            <a:off x="2540554" y="3793571"/>
            <a:ext cx="339959" cy="29709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2" name="Google Shape;4582;p48"/>
          <p:cNvSpPr/>
          <p:nvPr/>
        </p:nvSpPr>
        <p:spPr>
          <a:xfrm>
            <a:off x="36661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83" name="Google Shape;4583;p48"/>
          <p:cNvGrpSpPr/>
          <p:nvPr/>
        </p:nvGrpSpPr>
        <p:grpSpPr>
          <a:xfrm>
            <a:off x="4204486" y="3775560"/>
            <a:ext cx="393045" cy="332833"/>
            <a:chOff x="5275975" y="4344850"/>
            <a:chExt cx="470150" cy="398125"/>
          </a:xfrm>
        </p:grpSpPr>
        <p:sp>
          <p:nvSpPr>
            <p:cNvPr id="4584" name="Google Shape;4584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5" name="Google Shape;4585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6" name="Google Shape;4586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87" name="Google Shape;4587;p48"/>
          <p:cNvSpPr/>
          <p:nvPr/>
        </p:nvSpPr>
        <p:spPr>
          <a:xfrm>
            <a:off x="47881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88" name="Google Shape;4588;p48"/>
          <p:cNvGrpSpPr/>
          <p:nvPr/>
        </p:nvGrpSpPr>
        <p:grpSpPr>
          <a:xfrm>
            <a:off x="5346838" y="3748515"/>
            <a:ext cx="362448" cy="386922"/>
            <a:chOff x="6642425" y="4312500"/>
            <a:chExt cx="433550" cy="462825"/>
          </a:xfrm>
        </p:grpSpPr>
        <p:sp>
          <p:nvSpPr>
            <p:cNvPr id="4589" name="Google Shape;4589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0" name="Google Shape;4590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1" name="Google Shape;4591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92" name="Google Shape;4592;p48"/>
          <p:cNvSpPr/>
          <p:nvPr/>
        </p:nvSpPr>
        <p:spPr>
          <a:xfrm>
            <a:off x="2235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93" name="Google Shape;4593;p48"/>
          <p:cNvGrpSpPr/>
          <p:nvPr/>
        </p:nvGrpSpPr>
        <p:grpSpPr>
          <a:xfrm>
            <a:off x="834027" y="4322764"/>
            <a:ext cx="371623" cy="365499"/>
            <a:chOff x="1244325" y="4999400"/>
            <a:chExt cx="444525" cy="437200"/>
          </a:xfrm>
        </p:grpSpPr>
        <p:sp>
          <p:nvSpPr>
            <p:cNvPr id="4594" name="Google Shape;4594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5" name="Google Shape;4595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6" name="Google Shape;4596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7" name="Google Shape;4597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8" name="Google Shape;4598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9" name="Google Shape;4599;p48"/>
          <p:cNvGrpSpPr/>
          <p:nvPr/>
        </p:nvGrpSpPr>
        <p:grpSpPr>
          <a:xfrm>
            <a:off x="1430743" y="4311018"/>
            <a:ext cx="305265" cy="388970"/>
            <a:chOff x="1958100" y="4985350"/>
            <a:chExt cx="365150" cy="465275"/>
          </a:xfrm>
        </p:grpSpPr>
        <p:sp>
          <p:nvSpPr>
            <p:cNvPr id="4600" name="Google Shape;4600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1" name="Google Shape;4601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2" name="Google Shape;4602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03" name="Google Shape;4603;p48"/>
          <p:cNvGrpSpPr/>
          <p:nvPr/>
        </p:nvGrpSpPr>
        <p:grpSpPr>
          <a:xfrm>
            <a:off x="1971802" y="4325815"/>
            <a:ext cx="350200" cy="359877"/>
            <a:chOff x="2605300" y="5003050"/>
            <a:chExt cx="418900" cy="430475"/>
          </a:xfrm>
        </p:grpSpPr>
        <p:sp>
          <p:nvSpPr>
            <p:cNvPr id="4604" name="Google Shape;4604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5" name="Google Shape;4605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6" name="Google Shape;4606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07" name="Google Shape;4607;p48"/>
          <p:cNvGrpSpPr/>
          <p:nvPr/>
        </p:nvGrpSpPr>
        <p:grpSpPr>
          <a:xfrm>
            <a:off x="2501136" y="4333486"/>
            <a:ext cx="418585" cy="344056"/>
            <a:chOff x="3238475" y="5012225"/>
            <a:chExt cx="500700" cy="411550"/>
          </a:xfrm>
        </p:grpSpPr>
        <p:sp>
          <p:nvSpPr>
            <p:cNvPr id="4608" name="Google Shape;4608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9" name="Google Shape;4609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0" name="Google Shape;4610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1" name="Google Shape;4611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2" name="Google Shape;4612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3" name="Google Shape;4613;p48"/>
          <p:cNvGrpSpPr/>
          <p:nvPr/>
        </p:nvGrpSpPr>
        <p:grpSpPr>
          <a:xfrm>
            <a:off x="3607770" y="4296722"/>
            <a:ext cx="459424" cy="417561"/>
            <a:chOff x="4562200" y="4968250"/>
            <a:chExt cx="549550" cy="499475"/>
          </a:xfrm>
        </p:grpSpPr>
        <p:sp>
          <p:nvSpPr>
            <p:cNvPr id="4614" name="Google Shape;4614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5" name="Google Shape;4615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6" name="Google Shape;4616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7" name="Google Shape;4617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8" name="Google Shape;4618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9" name="Google Shape;4619;p48"/>
          <p:cNvGrpSpPr/>
          <p:nvPr/>
        </p:nvGrpSpPr>
        <p:grpSpPr>
          <a:xfrm>
            <a:off x="3114698" y="4320214"/>
            <a:ext cx="318516" cy="370076"/>
            <a:chOff x="3972400" y="4996350"/>
            <a:chExt cx="381000" cy="442675"/>
          </a:xfrm>
        </p:grpSpPr>
        <p:sp>
          <p:nvSpPr>
            <p:cNvPr id="4620" name="Google Shape;4620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1" name="Google Shape;4621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2" name="Google Shape;4622;p48"/>
          <p:cNvGrpSpPr/>
          <p:nvPr/>
        </p:nvGrpSpPr>
        <p:grpSpPr>
          <a:xfrm>
            <a:off x="4175393" y="4289073"/>
            <a:ext cx="451252" cy="432860"/>
            <a:chOff x="5241175" y="4959100"/>
            <a:chExt cx="539775" cy="517775"/>
          </a:xfrm>
        </p:grpSpPr>
        <p:sp>
          <p:nvSpPr>
            <p:cNvPr id="4623" name="Google Shape;4623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4" name="Google Shape;4624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5" name="Google Shape;4625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6" name="Google Shape;4626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7" name="Google Shape;4627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8" name="Google Shape;4628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29" name="Google Shape;4629;p48"/>
          <p:cNvSpPr/>
          <p:nvPr/>
        </p:nvSpPr>
        <p:spPr>
          <a:xfrm>
            <a:off x="47661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30" name="Google Shape;4630;p48"/>
          <p:cNvGrpSpPr/>
          <p:nvPr/>
        </p:nvGrpSpPr>
        <p:grpSpPr>
          <a:xfrm>
            <a:off x="5382577" y="4353382"/>
            <a:ext cx="289444" cy="332832"/>
            <a:chOff x="6685175" y="5036025"/>
            <a:chExt cx="346225" cy="398125"/>
          </a:xfrm>
        </p:grpSpPr>
        <p:sp>
          <p:nvSpPr>
            <p:cNvPr id="4631" name="Google Shape;4631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2" name="Google Shape;4632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3" name="Google Shape;4633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4" name="Google Shape;4634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5" name="Google Shape;4635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6" name="Google Shape;4636;p48"/>
          <p:cNvGrpSpPr/>
          <p:nvPr/>
        </p:nvGrpSpPr>
        <p:grpSpPr>
          <a:xfrm>
            <a:off x="5981318" y="2487199"/>
            <a:ext cx="432570" cy="421334"/>
            <a:chOff x="5926225" y="921350"/>
            <a:chExt cx="517800" cy="504350"/>
          </a:xfrm>
        </p:grpSpPr>
        <p:sp>
          <p:nvSpPr>
            <p:cNvPr id="4637" name="Google Shape;4637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4638" name="Google Shape;4638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4639" name="Google Shape;4639;p48"/>
          <p:cNvSpPr/>
          <p:nvPr/>
        </p:nvSpPr>
        <p:spPr>
          <a:xfrm>
            <a:off x="6172538" y="27232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B87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0" name="Google Shape;4640;p48"/>
          <p:cNvGrpSpPr/>
          <p:nvPr/>
        </p:nvGrpSpPr>
        <p:grpSpPr>
          <a:xfrm>
            <a:off x="6863605" y="2466579"/>
            <a:ext cx="432570" cy="421334"/>
            <a:chOff x="5926225" y="921350"/>
            <a:chExt cx="517800" cy="504350"/>
          </a:xfrm>
        </p:grpSpPr>
        <p:sp>
          <p:nvSpPr>
            <p:cNvPr id="4641" name="Google Shape;4641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2" name="Google Shape;4642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43" name="Google Shape;4643;p48"/>
          <p:cNvSpPr/>
          <p:nvPr/>
        </p:nvSpPr>
        <p:spPr>
          <a:xfrm>
            <a:off x="7057526" y="27026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0B8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4" name="Google Shape;4644;p48"/>
          <p:cNvGrpSpPr/>
          <p:nvPr/>
        </p:nvGrpSpPr>
        <p:grpSpPr>
          <a:xfrm>
            <a:off x="5981585" y="3215621"/>
            <a:ext cx="1075937" cy="1047989"/>
            <a:chOff x="5926225" y="921350"/>
            <a:chExt cx="517800" cy="504350"/>
          </a:xfrm>
        </p:grpSpPr>
        <p:sp>
          <p:nvSpPr>
            <p:cNvPr id="4645" name="Google Shape;4645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6" name="Google Shape;4646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47" name="Google Shape;4647;p48"/>
          <p:cNvSpPr/>
          <p:nvPr/>
        </p:nvSpPr>
        <p:spPr>
          <a:xfrm>
            <a:off x="6461198" y="38027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B87A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8" name="Google Shape;4648;p48"/>
          <p:cNvSpPr txBox="1"/>
          <p:nvPr/>
        </p:nvSpPr>
        <p:spPr>
          <a:xfrm>
            <a:off x="5867575" y="312075"/>
            <a:ext cx="17919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SlidesCarnival icons are editable shapes</a:t>
            </a: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means that you can: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3B55"/>
              </a:buClr>
              <a:buSzPts val="900"/>
              <a:buFont typeface="Titillium Web"/>
              <a:buChar char="●"/>
            </a:pP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Resize them without losing quality.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3B55"/>
              </a:buClr>
              <a:buSzPts val="900"/>
              <a:buFont typeface="Titillium Web"/>
              <a:buChar char="●"/>
            </a:pP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Change fill color and opacity.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3B55"/>
              </a:buClr>
              <a:buSzPts val="900"/>
              <a:buFont typeface="Titillium Web"/>
              <a:buChar char="●"/>
            </a:pP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Change line color, width and style.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Isn’t that nice? :)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Examples: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49" name="Google Shape;4649;p4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3" name="Shape 4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4" name="Google Shape;4654;p49"/>
          <p:cNvGrpSpPr/>
          <p:nvPr/>
        </p:nvGrpSpPr>
        <p:grpSpPr>
          <a:xfrm>
            <a:off x="2906488" y="1473927"/>
            <a:ext cx="445718" cy="445753"/>
            <a:chOff x="3706812" y="1035050"/>
            <a:chExt cx="4792662" cy="4787899"/>
          </a:xfrm>
        </p:grpSpPr>
        <p:sp>
          <p:nvSpPr>
            <p:cNvPr id="4655" name="Google Shape;4655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6" name="Google Shape;4656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7" name="Google Shape;4657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8" name="Google Shape;4658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9" name="Google Shape;4659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0" name="Google Shape;4660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1" name="Google Shape;4661;p49"/>
          <p:cNvGrpSpPr/>
          <p:nvPr/>
        </p:nvGrpSpPr>
        <p:grpSpPr>
          <a:xfrm>
            <a:off x="1626993" y="1473957"/>
            <a:ext cx="443331" cy="445437"/>
            <a:chOff x="1400175" y="1220787"/>
            <a:chExt cx="4473575" cy="4476750"/>
          </a:xfrm>
        </p:grpSpPr>
        <p:sp>
          <p:nvSpPr>
            <p:cNvPr id="4662" name="Google Shape;4662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3" name="Google Shape;4663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4" name="Google Shape;4664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5" name="Google Shape;4665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6" name="Google Shape;4666;p49"/>
          <p:cNvGrpSpPr/>
          <p:nvPr/>
        </p:nvGrpSpPr>
        <p:grpSpPr>
          <a:xfrm>
            <a:off x="985646" y="1473971"/>
            <a:ext cx="446045" cy="445465"/>
            <a:chOff x="1649412" y="927100"/>
            <a:chExt cx="5011737" cy="5016500"/>
          </a:xfrm>
        </p:grpSpPr>
        <p:sp>
          <p:nvSpPr>
            <p:cNvPr id="4667" name="Google Shape;4667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8" name="Google Shape;4668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9" name="Google Shape;4669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0" name="Google Shape;4670;p49"/>
          <p:cNvGrpSpPr/>
          <p:nvPr/>
        </p:nvGrpSpPr>
        <p:grpSpPr>
          <a:xfrm>
            <a:off x="2265997" y="1474224"/>
            <a:ext cx="444870" cy="445286"/>
            <a:chOff x="1301750" y="920750"/>
            <a:chExt cx="5095875" cy="5100637"/>
          </a:xfrm>
        </p:grpSpPr>
        <p:sp>
          <p:nvSpPr>
            <p:cNvPr id="4671" name="Google Shape;4671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2" name="Google Shape;4672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3" name="Google Shape;4673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4" name="Google Shape;4674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5" name="Google Shape;4675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6" name="Google Shape;4676;p49"/>
          <p:cNvGrpSpPr/>
          <p:nvPr/>
        </p:nvGrpSpPr>
        <p:grpSpPr>
          <a:xfrm>
            <a:off x="4189170" y="1474133"/>
            <a:ext cx="445621" cy="445591"/>
            <a:chOff x="5732756" y="2682276"/>
            <a:chExt cx="719905" cy="719856"/>
          </a:xfrm>
        </p:grpSpPr>
        <p:sp>
          <p:nvSpPr>
            <p:cNvPr id="4677" name="Google Shape;4677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8" name="Google Shape;4678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9" name="Google Shape;4679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0" name="Google Shape;4680;p49"/>
          <p:cNvGrpSpPr/>
          <p:nvPr/>
        </p:nvGrpSpPr>
        <p:grpSpPr>
          <a:xfrm>
            <a:off x="4830487" y="1474127"/>
            <a:ext cx="445627" cy="445604"/>
            <a:chOff x="6768809" y="2682265"/>
            <a:chExt cx="719915" cy="719877"/>
          </a:xfrm>
        </p:grpSpPr>
        <p:sp>
          <p:nvSpPr>
            <p:cNvPr id="4681" name="Google Shape;4681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2" name="Google Shape;4682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3" name="Google Shape;4683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4" name="Google Shape;4684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5" name="Google Shape;4685;p49"/>
          <p:cNvGrpSpPr/>
          <p:nvPr/>
        </p:nvGrpSpPr>
        <p:grpSpPr>
          <a:xfrm>
            <a:off x="5471809" y="1474156"/>
            <a:ext cx="445753" cy="445545"/>
            <a:chOff x="7804870" y="2682313"/>
            <a:chExt cx="720118" cy="719782"/>
          </a:xfrm>
        </p:grpSpPr>
        <p:sp>
          <p:nvSpPr>
            <p:cNvPr id="4686" name="Google Shape;4686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7" name="Google Shape;4687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8" name="Google Shape;4688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9" name="Google Shape;4689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0" name="Google Shape;4690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1" name="Google Shape;4691;p49"/>
          <p:cNvGrpSpPr/>
          <p:nvPr/>
        </p:nvGrpSpPr>
        <p:grpSpPr>
          <a:xfrm>
            <a:off x="6113257" y="1473925"/>
            <a:ext cx="446293" cy="446006"/>
            <a:chOff x="8841135" y="2681940"/>
            <a:chExt cx="720990" cy="720527"/>
          </a:xfrm>
        </p:grpSpPr>
        <p:sp>
          <p:nvSpPr>
            <p:cNvPr id="4692" name="Google Shape;4692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3" name="Google Shape;4693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4" name="Google Shape;4694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5" name="Google Shape;4695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6" name="Google Shape;4696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7" name="Google Shape;4697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8" name="Google Shape;4698;p49"/>
          <p:cNvGrpSpPr/>
          <p:nvPr/>
        </p:nvGrpSpPr>
        <p:grpSpPr>
          <a:xfrm>
            <a:off x="3547255" y="1473857"/>
            <a:ext cx="445260" cy="445260"/>
            <a:chOff x="4103687" y="1439862"/>
            <a:chExt cx="3986212" cy="3986211"/>
          </a:xfrm>
        </p:grpSpPr>
        <p:sp>
          <p:nvSpPr>
            <p:cNvPr id="4699" name="Google Shape;4699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0" name="Google Shape;4700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1" name="Google Shape;4701;p49"/>
          <p:cNvGrpSpPr/>
          <p:nvPr/>
        </p:nvGrpSpPr>
        <p:grpSpPr>
          <a:xfrm>
            <a:off x="6755245" y="1474161"/>
            <a:ext cx="445803" cy="445535"/>
            <a:chOff x="9878272" y="2682320"/>
            <a:chExt cx="720199" cy="719767"/>
          </a:xfrm>
        </p:grpSpPr>
        <p:sp>
          <p:nvSpPr>
            <p:cNvPr id="4702" name="Google Shape;4702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3" name="Google Shape;4703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4" name="Google Shape;4704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5" name="Google Shape;4705;p49"/>
          <p:cNvGrpSpPr/>
          <p:nvPr/>
        </p:nvGrpSpPr>
        <p:grpSpPr>
          <a:xfrm>
            <a:off x="7396743" y="1474078"/>
            <a:ext cx="445700" cy="445701"/>
            <a:chOff x="10914618" y="2682187"/>
            <a:chExt cx="720033" cy="720033"/>
          </a:xfrm>
        </p:grpSpPr>
        <p:sp>
          <p:nvSpPr>
            <p:cNvPr id="4706" name="Google Shape;4706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7" name="Google Shape;4707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8" name="Google Shape;4708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9" name="Google Shape;4709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0" name="Google Shape;4710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1" name="Google Shape;4711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2" name="Google Shape;4712;p49"/>
          <p:cNvGrpSpPr/>
          <p:nvPr/>
        </p:nvGrpSpPr>
        <p:grpSpPr>
          <a:xfrm>
            <a:off x="1620264" y="766857"/>
            <a:ext cx="361521" cy="445816"/>
            <a:chOff x="1582665" y="1011072"/>
            <a:chExt cx="584040" cy="720220"/>
          </a:xfrm>
        </p:grpSpPr>
        <p:sp>
          <p:nvSpPr>
            <p:cNvPr id="4713" name="Google Shape;4713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4" name="Google Shape;4714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5" name="Google Shape;4715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6" name="Google Shape;4716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7" name="Google Shape;4717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8" name="Google Shape;4718;p49"/>
          <p:cNvGrpSpPr/>
          <p:nvPr/>
        </p:nvGrpSpPr>
        <p:grpSpPr>
          <a:xfrm>
            <a:off x="2221648" y="766878"/>
            <a:ext cx="379481" cy="445796"/>
            <a:chOff x="2554206" y="1011105"/>
            <a:chExt cx="613055" cy="720187"/>
          </a:xfrm>
        </p:grpSpPr>
        <p:sp>
          <p:nvSpPr>
            <p:cNvPr id="4719" name="Google Shape;4719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0" name="Google Shape;4720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1" name="Google Shape;4721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2" name="Google Shape;4722;p49"/>
          <p:cNvGrpSpPr/>
          <p:nvPr/>
        </p:nvGrpSpPr>
        <p:grpSpPr>
          <a:xfrm>
            <a:off x="6769823" y="721218"/>
            <a:ext cx="460705" cy="491455"/>
            <a:chOff x="9901824" y="937343"/>
            <a:chExt cx="744273" cy="793950"/>
          </a:xfrm>
        </p:grpSpPr>
        <p:grpSp>
          <p:nvGrpSpPr>
            <p:cNvPr id="4723" name="Google Shape;4723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724" name="Google Shape;4724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5" name="Google Shape;4725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6" name="Google Shape;4726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7" name="Google Shape;4727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8" name="Google Shape;4728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9" name="Google Shape;4729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0" name="Google Shape;4730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1" name="Google Shape;4731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2" name="Google Shape;4732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3" name="Google Shape;4733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34" name="Google Shape;4734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5" name="Google Shape;4735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6" name="Google Shape;4736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7" name="Google Shape;4737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8" name="Google Shape;4738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9" name="Google Shape;4739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0" name="Google Shape;4740;p49"/>
          <p:cNvGrpSpPr/>
          <p:nvPr/>
        </p:nvGrpSpPr>
        <p:grpSpPr>
          <a:xfrm>
            <a:off x="2840992" y="767044"/>
            <a:ext cx="369868" cy="445629"/>
            <a:chOff x="3554761" y="1011374"/>
            <a:chExt cx="597525" cy="719918"/>
          </a:xfrm>
        </p:grpSpPr>
        <p:sp>
          <p:nvSpPr>
            <p:cNvPr id="4741" name="Google Shape;4741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2" name="Google Shape;4742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3" name="Google Shape;4743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4" name="Google Shape;4744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5" name="Google Shape;4745;p49"/>
          <p:cNvGrpSpPr/>
          <p:nvPr/>
        </p:nvGrpSpPr>
        <p:grpSpPr>
          <a:xfrm>
            <a:off x="3450722" y="766832"/>
            <a:ext cx="370755" cy="445841"/>
            <a:chOff x="4539787" y="1011032"/>
            <a:chExt cx="598958" cy="720261"/>
          </a:xfrm>
        </p:grpSpPr>
        <p:sp>
          <p:nvSpPr>
            <p:cNvPr id="4746" name="Google Shape;4746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7" name="Google Shape;4747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8" name="Google Shape;4748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9" name="Google Shape;4749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0" name="Google Shape;4750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1" name="Google Shape;4751;p49"/>
          <p:cNvGrpSpPr/>
          <p:nvPr/>
        </p:nvGrpSpPr>
        <p:grpSpPr>
          <a:xfrm>
            <a:off x="4061340" y="766940"/>
            <a:ext cx="366917" cy="445733"/>
            <a:chOff x="5526246" y="1011207"/>
            <a:chExt cx="592758" cy="720086"/>
          </a:xfrm>
        </p:grpSpPr>
        <p:sp>
          <p:nvSpPr>
            <p:cNvPr id="4752" name="Google Shape;4752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3" name="Google Shape;4753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4" name="Google Shape;4754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5" name="Google Shape;4755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6" name="Google Shape;4756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7" name="Google Shape;4757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8" name="Google Shape;4758;p49"/>
          <p:cNvGrpSpPr/>
          <p:nvPr/>
        </p:nvGrpSpPr>
        <p:grpSpPr>
          <a:xfrm>
            <a:off x="1016108" y="766934"/>
            <a:ext cx="364294" cy="445740"/>
            <a:chOff x="606645" y="1011196"/>
            <a:chExt cx="588520" cy="720096"/>
          </a:xfrm>
        </p:grpSpPr>
        <p:sp>
          <p:nvSpPr>
            <p:cNvPr id="4759" name="Google Shape;4759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0" name="Google Shape;4760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1" name="Google Shape;4761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2" name="Google Shape;4762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3" name="Google Shape;4763;p49"/>
          <p:cNvGrpSpPr/>
          <p:nvPr/>
        </p:nvGrpSpPr>
        <p:grpSpPr>
          <a:xfrm>
            <a:off x="7470391" y="766911"/>
            <a:ext cx="298405" cy="445762"/>
            <a:chOff x="11033597" y="1011159"/>
            <a:chExt cx="482075" cy="720133"/>
          </a:xfrm>
        </p:grpSpPr>
        <p:sp>
          <p:nvSpPr>
            <p:cNvPr id="4764" name="Google Shape;4764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5" name="Google Shape;4765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6" name="Google Shape;4766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7" name="Google Shape;4767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8" name="Google Shape;4768;p49"/>
          <p:cNvGrpSpPr/>
          <p:nvPr/>
        </p:nvGrpSpPr>
        <p:grpSpPr>
          <a:xfrm>
            <a:off x="6069256" y="721218"/>
            <a:ext cx="460705" cy="491455"/>
            <a:chOff x="8770051" y="937343"/>
            <a:chExt cx="744273" cy="793950"/>
          </a:xfrm>
        </p:grpSpPr>
        <p:sp>
          <p:nvSpPr>
            <p:cNvPr id="4769" name="Google Shape;4769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0" name="Google Shape;4770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1" name="Google Shape;4771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2" name="Google Shape;4772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3" name="Google Shape;4773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74" name="Google Shape;4774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775" name="Google Shape;477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6" name="Google Shape;477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7" name="Google Shape;477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8" name="Google Shape;477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9" name="Google Shape;477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0" name="Google Shape;478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1" name="Google Shape;478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2" name="Google Shape;478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3" name="Google Shape;478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4" name="Google Shape;478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85" name="Google Shape;4785;p49"/>
          <p:cNvGrpSpPr/>
          <p:nvPr/>
        </p:nvGrpSpPr>
        <p:grpSpPr>
          <a:xfrm>
            <a:off x="4668120" y="721218"/>
            <a:ext cx="460705" cy="491455"/>
            <a:chOff x="6506504" y="937343"/>
            <a:chExt cx="744273" cy="793950"/>
          </a:xfrm>
        </p:grpSpPr>
        <p:sp>
          <p:nvSpPr>
            <p:cNvPr id="4786" name="Google Shape;4786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7" name="Google Shape;4787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8" name="Google Shape;4788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89" name="Google Shape;4789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4790" name="Google Shape;479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1" name="Google Shape;479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2" name="Google Shape;479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3" name="Google Shape;479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4" name="Google Shape;479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5" name="Google Shape;479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6" name="Google Shape;479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7" name="Google Shape;479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8" name="Google Shape;479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9" name="Google Shape;479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00" name="Google Shape;4800;p49"/>
          <p:cNvGrpSpPr/>
          <p:nvPr/>
        </p:nvGrpSpPr>
        <p:grpSpPr>
          <a:xfrm>
            <a:off x="5368688" y="721218"/>
            <a:ext cx="460705" cy="491455"/>
            <a:chOff x="7638277" y="937343"/>
            <a:chExt cx="744273" cy="793950"/>
          </a:xfrm>
        </p:grpSpPr>
        <p:sp>
          <p:nvSpPr>
            <p:cNvPr id="4801" name="Google Shape;4801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2" name="Google Shape;4802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3" name="Google Shape;4803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4" name="Google Shape;4804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05" name="Google Shape;4805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4806" name="Google Shape;4806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7" name="Google Shape;4807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8" name="Google Shape;4808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9" name="Google Shape;4809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0" name="Google Shape;4810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1" name="Google Shape;4811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2" name="Google Shape;4812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3" name="Google Shape;4813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4" name="Google Shape;4814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5" name="Google Shape;4815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16" name="Google Shape;4816;p49"/>
          <p:cNvGrpSpPr/>
          <p:nvPr/>
        </p:nvGrpSpPr>
        <p:grpSpPr>
          <a:xfrm>
            <a:off x="2908798" y="2910773"/>
            <a:ext cx="445779" cy="400764"/>
            <a:chOff x="3778727" y="4460423"/>
            <a:chExt cx="720160" cy="647438"/>
          </a:xfrm>
        </p:grpSpPr>
        <p:sp>
          <p:nvSpPr>
            <p:cNvPr id="4817" name="Google Shape;4817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8" name="Google Shape;4818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9" name="Google Shape;4819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0" name="Google Shape;4820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1" name="Google Shape;4821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2" name="Google Shape;4822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3" name="Google Shape;4823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24" name="Google Shape;4824;p49"/>
          <p:cNvGrpSpPr/>
          <p:nvPr/>
        </p:nvGrpSpPr>
        <p:grpSpPr>
          <a:xfrm>
            <a:off x="985683" y="2895848"/>
            <a:ext cx="445680" cy="430613"/>
            <a:chOff x="557494" y="4436312"/>
            <a:chExt cx="720000" cy="695660"/>
          </a:xfrm>
        </p:grpSpPr>
        <p:sp>
          <p:nvSpPr>
            <p:cNvPr id="4825" name="Google Shape;4825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6" name="Google Shape;4826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7" name="Google Shape;4827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8" name="Google Shape;4828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29" name="Google Shape;4829;p49"/>
          <p:cNvGrpSpPr/>
          <p:nvPr/>
        </p:nvGrpSpPr>
        <p:grpSpPr>
          <a:xfrm>
            <a:off x="4190905" y="2888259"/>
            <a:ext cx="445833" cy="445792"/>
            <a:chOff x="5926265" y="4424051"/>
            <a:chExt cx="720246" cy="720181"/>
          </a:xfrm>
        </p:grpSpPr>
        <p:sp>
          <p:nvSpPr>
            <p:cNvPr id="4830" name="Google Shape;4830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1" name="Google Shape;4831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2" name="Google Shape;4832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3" name="Google Shape;4833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4" name="Google Shape;4834;p49"/>
          <p:cNvGrpSpPr/>
          <p:nvPr/>
        </p:nvGrpSpPr>
        <p:grpSpPr>
          <a:xfrm>
            <a:off x="1626666" y="2907813"/>
            <a:ext cx="445680" cy="406684"/>
            <a:chOff x="1631150" y="4455641"/>
            <a:chExt cx="720000" cy="657002"/>
          </a:xfrm>
        </p:grpSpPr>
        <p:sp>
          <p:nvSpPr>
            <p:cNvPr id="4835" name="Google Shape;4835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6" name="Google Shape;4836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7" name="Google Shape;4837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8" name="Google Shape;4838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9" name="Google Shape;4839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40" name="Google Shape;4840;p49"/>
          <p:cNvGrpSpPr/>
          <p:nvPr/>
        </p:nvGrpSpPr>
        <p:grpSpPr>
          <a:xfrm>
            <a:off x="2267695" y="2907229"/>
            <a:ext cx="445680" cy="407853"/>
            <a:chOff x="2704878" y="4454697"/>
            <a:chExt cx="720000" cy="658889"/>
          </a:xfrm>
        </p:grpSpPr>
        <p:sp>
          <p:nvSpPr>
            <p:cNvPr id="4841" name="Google Shape;4841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2" name="Google Shape;4842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3" name="Google Shape;4843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4" name="Google Shape;4844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5" name="Google Shape;4845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6" name="Google Shape;4846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47" name="Google Shape;4847;p49"/>
          <p:cNvGrpSpPr/>
          <p:nvPr/>
        </p:nvGrpSpPr>
        <p:grpSpPr>
          <a:xfrm>
            <a:off x="3549966" y="2909187"/>
            <a:ext cx="445549" cy="403935"/>
            <a:chOff x="4852681" y="4457861"/>
            <a:chExt cx="719788" cy="652561"/>
          </a:xfrm>
        </p:grpSpPr>
        <p:sp>
          <p:nvSpPr>
            <p:cNvPr id="4848" name="Google Shape;4848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9" name="Google Shape;4849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0" name="Google Shape;4850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1" name="Google Shape;4851;p49"/>
          <p:cNvGrpSpPr/>
          <p:nvPr/>
        </p:nvGrpSpPr>
        <p:grpSpPr>
          <a:xfrm>
            <a:off x="4832127" y="2899624"/>
            <a:ext cx="445818" cy="423063"/>
            <a:chOff x="7000306" y="4442411"/>
            <a:chExt cx="720224" cy="683463"/>
          </a:xfrm>
        </p:grpSpPr>
        <p:sp>
          <p:nvSpPr>
            <p:cNvPr id="4852" name="Google Shape;4852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3" name="Google Shape;4853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4" name="Google Shape;4854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5" name="Google Shape;4855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6" name="Google Shape;4856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7" name="Google Shape;4857;p49"/>
          <p:cNvGrpSpPr/>
          <p:nvPr/>
        </p:nvGrpSpPr>
        <p:grpSpPr>
          <a:xfrm>
            <a:off x="5473335" y="2897421"/>
            <a:ext cx="445779" cy="427468"/>
            <a:chOff x="8074325" y="4438852"/>
            <a:chExt cx="720160" cy="690579"/>
          </a:xfrm>
        </p:grpSpPr>
        <p:sp>
          <p:nvSpPr>
            <p:cNvPr id="4858" name="Google Shape;4858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9" name="Google Shape;4859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0" name="Google Shape;4860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1" name="Google Shape;4861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2" name="Google Shape;4862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3" name="Google Shape;4863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4" name="Google Shape;4864;p49"/>
          <p:cNvGrpSpPr/>
          <p:nvPr/>
        </p:nvGrpSpPr>
        <p:grpSpPr>
          <a:xfrm>
            <a:off x="6755680" y="2911370"/>
            <a:ext cx="445629" cy="399565"/>
            <a:chOff x="9878975" y="4425243"/>
            <a:chExt cx="719918" cy="645502"/>
          </a:xfrm>
        </p:grpSpPr>
        <p:sp>
          <p:nvSpPr>
            <p:cNvPr id="4865" name="Google Shape;4865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6" name="Google Shape;4866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7" name="Google Shape;4867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8" name="Google Shape;4868;p49"/>
          <p:cNvGrpSpPr/>
          <p:nvPr/>
        </p:nvGrpSpPr>
        <p:grpSpPr>
          <a:xfrm>
            <a:off x="7396697" y="2900171"/>
            <a:ext cx="445785" cy="421964"/>
            <a:chOff x="10914544" y="4407150"/>
            <a:chExt cx="720170" cy="681687"/>
          </a:xfrm>
        </p:grpSpPr>
        <p:sp>
          <p:nvSpPr>
            <p:cNvPr id="4869" name="Google Shape;4869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0" name="Google Shape;4870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1" name="Google Shape;4871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2" name="Google Shape;4872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3" name="Google Shape;4873;p49"/>
          <p:cNvGrpSpPr/>
          <p:nvPr/>
        </p:nvGrpSpPr>
        <p:grpSpPr>
          <a:xfrm>
            <a:off x="6114487" y="2908285"/>
            <a:ext cx="445805" cy="405735"/>
            <a:chOff x="8843122" y="4420259"/>
            <a:chExt cx="720202" cy="655469"/>
          </a:xfrm>
        </p:grpSpPr>
        <p:sp>
          <p:nvSpPr>
            <p:cNvPr id="4874" name="Google Shape;4874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5" name="Google Shape;4875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6" name="Google Shape;4876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7" name="Google Shape;4877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8" name="Google Shape;4878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9" name="Google Shape;4879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0" name="Google Shape;4880;p49"/>
          <p:cNvGrpSpPr/>
          <p:nvPr/>
        </p:nvGrpSpPr>
        <p:grpSpPr>
          <a:xfrm>
            <a:off x="2917357" y="2206847"/>
            <a:ext cx="445812" cy="394518"/>
            <a:chOff x="1510757" y="3225422"/>
            <a:chExt cx="720214" cy="637347"/>
          </a:xfrm>
        </p:grpSpPr>
        <p:sp>
          <p:nvSpPr>
            <p:cNvPr id="4881" name="Google Shape;4881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2" name="Google Shape;4882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3" name="Google Shape;4883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4" name="Google Shape;4884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5" name="Google Shape;4885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6" name="Google Shape;4886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7" name="Google Shape;4887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8" name="Google Shape;4888;p49"/>
          <p:cNvGrpSpPr/>
          <p:nvPr/>
        </p:nvGrpSpPr>
        <p:grpSpPr>
          <a:xfrm>
            <a:off x="3608748" y="2224367"/>
            <a:ext cx="445767" cy="359478"/>
            <a:chOff x="2595501" y="3253725"/>
            <a:chExt cx="720141" cy="580739"/>
          </a:xfrm>
        </p:grpSpPr>
        <p:sp>
          <p:nvSpPr>
            <p:cNvPr id="4889" name="Google Shape;4889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0" name="Google Shape;4890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1" name="Google Shape;4891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2" name="Google Shape;4892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3" name="Google Shape;4893;p49"/>
          <p:cNvGrpSpPr/>
          <p:nvPr/>
        </p:nvGrpSpPr>
        <p:grpSpPr>
          <a:xfrm>
            <a:off x="4991419" y="2181335"/>
            <a:ext cx="443879" cy="445541"/>
            <a:chOff x="4764809" y="3184208"/>
            <a:chExt cx="717090" cy="719775"/>
          </a:xfrm>
        </p:grpSpPr>
        <p:sp>
          <p:nvSpPr>
            <p:cNvPr id="4894" name="Google Shape;4894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5" name="Google Shape;4895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6" name="Google Shape;4896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7" name="Google Shape;4897;p49"/>
          <p:cNvGrpSpPr/>
          <p:nvPr/>
        </p:nvGrpSpPr>
        <p:grpSpPr>
          <a:xfrm>
            <a:off x="4300095" y="2210300"/>
            <a:ext cx="445746" cy="387612"/>
            <a:chOff x="3680173" y="3231000"/>
            <a:chExt cx="720106" cy="626190"/>
          </a:xfrm>
        </p:grpSpPr>
        <p:sp>
          <p:nvSpPr>
            <p:cNvPr id="4898" name="Google Shape;4898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9" name="Google Shape;4899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0" name="Google Shape;4900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1" name="Google Shape;4901;p49"/>
          <p:cNvGrpSpPr/>
          <p:nvPr/>
        </p:nvGrpSpPr>
        <p:grpSpPr>
          <a:xfrm>
            <a:off x="6372182" y="2181296"/>
            <a:ext cx="443283" cy="445620"/>
            <a:chOff x="6931035" y="3184144"/>
            <a:chExt cx="716128" cy="719903"/>
          </a:xfrm>
        </p:grpSpPr>
        <p:sp>
          <p:nvSpPr>
            <p:cNvPr id="4902" name="Google Shape;4902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3" name="Google Shape;4903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4" name="Google Shape;4904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5" name="Google Shape;4905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6" name="Google Shape;4906;p49"/>
          <p:cNvGrpSpPr/>
          <p:nvPr/>
        </p:nvGrpSpPr>
        <p:grpSpPr>
          <a:xfrm>
            <a:off x="5680876" y="2181248"/>
            <a:ext cx="445727" cy="445714"/>
            <a:chOff x="5846429" y="3184067"/>
            <a:chExt cx="720076" cy="720055"/>
          </a:xfrm>
        </p:grpSpPr>
        <p:sp>
          <p:nvSpPr>
            <p:cNvPr id="4907" name="Google Shape;4907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8" name="Google Shape;4908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9" name="Google Shape;4909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0" name="Google Shape;4910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1" name="Google Shape;4911;p49"/>
          <p:cNvGrpSpPr/>
          <p:nvPr/>
        </p:nvGrpSpPr>
        <p:grpSpPr>
          <a:xfrm>
            <a:off x="2368081" y="2181193"/>
            <a:ext cx="303698" cy="445825"/>
            <a:chOff x="655600" y="3183978"/>
            <a:chExt cx="490627" cy="720234"/>
          </a:xfrm>
        </p:grpSpPr>
        <p:sp>
          <p:nvSpPr>
            <p:cNvPr id="4912" name="Google Shape;4912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3" name="Google Shape;4913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4" name="Google Shape;4914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5" name="Google Shape;4915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6" name="Google Shape;4916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7" name="Google Shape;4917;p49"/>
          <p:cNvGrpSpPr/>
          <p:nvPr/>
        </p:nvGrpSpPr>
        <p:grpSpPr>
          <a:xfrm>
            <a:off x="7061043" y="2181309"/>
            <a:ext cx="189785" cy="445592"/>
            <a:chOff x="8011692" y="3184166"/>
            <a:chExt cx="306600" cy="719859"/>
          </a:xfrm>
        </p:grpSpPr>
        <p:sp>
          <p:nvSpPr>
            <p:cNvPr id="4918" name="Google Shape;4918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9" name="Google Shape;4919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0" name="Google Shape;4920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1" name="Google Shape;4921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2" name="Google Shape;4922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3" name="Google Shape;4923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4" name="Google Shape;4924;p49"/>
          <p:cNvGrpSpPr/>
          <p:nvPr/>
        </p:nvGrpSpPr>
        <p:grpSpPr>
          <a:xfrm>
            <a:off x="7495830" y="2181059"/>
            <a:ext cx="246199" cy="445516"/>
            <a:chOff x="4556125" y="630237"/>
            <a:chExt cx="3081338" cy="5568950"/>
          </a:xfrm>
        </p:grpSpPr>
        <p:sp>
          <p:nvSpPr>
            <p:cNvPr id="4925" name="Google Shape;4925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6" name="Google Shape;4926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7" name="Google Shape;4927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8" name="Google Shape;4928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9" name="Google Shape;4929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0" name="Google Shape;4930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1" name="Google Shape;4931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2" name="Google Shape;4932;p49"/>
          <p:cNvGrpSpPr/>
          <p:nvPr/>
        </p:nvGrpSpPr>
        <p:grpSpPr>
          <a:xfrm>
            <a:off x="1676853" y="2181259"/>
            <a:ext cx="445768" cy="445697"/>
            <a:chOff x="1674084" y="3214987"/>
            <a:chExt cx="720142" cy="720027"/>
          </a:xfrm>
        </p:grpSpPr>
        <p:sp>
          <p:nvSpPr>
            <p:cNvPr id="4933" name="Google Shape;4933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4" name="Google Shape;4934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5" name="Google Shape;4935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6" name="Google Shape;4936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7" name="Google Shape;4937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8" name="Google Shape;4938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9" name="Google Shape;4939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0" name="Google Shape;4940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1" name="Google Shape;4941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2" name="Google Shape;4942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3" name="Google Shape;4943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4" name="Google Shape;4944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5" name="Google Shape;4945;p49"/>
          <p:cNvGrpSpPr/>
          <p:nvPr/>
        </p:nvGrpSpPr>
        <p:grpSpPr>
          <a:xfrm>
            <a:off x="985694" y="2181221"/>
            <a:ext cx="445578" cy="445773"/>
            <a:chOff x="557511" y="3214925"/>
            <a:chExt cx="719836" cy="720150"/>
          </a:xfrm>
        </p:grpSpPr>
        <p:sp>
          <p:nvSpPr>
            <p:cNvPr id="4946" name="Google Shape;4946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7" name="Google Shape;4947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8" name="Google Shape;4948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9" name="Google Shape;4949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0" name="Google Shape;4950;p49"/>
          <p:cNvGrpSpPr/>
          <p:nvPr/>
        </p:nvGrpSpPr>
        <p:grpSpPr>
          <a:xfrm>
            <a:off x="929577" y="3617556"/>
            <a:ext cx="445905" cy="400522"/>
            <a:chOff x="1147762" y="1131887"/>
            <a:chExt cx="5137150" cy="4619626"/>
          </a:xfrm>
        </p:grpSpPr>
        <p:sp>
          <p:nvSpPr>
            <p:cNvPr id="4951" name="Google Shape;4951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2" name="Google Shape;4952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3" name="Google Shape;4953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4" name="Google Shape;4954;p49"/>
          <p:cNvGrpSpPr/>
          <p:nvPr/>
        </p:nvGrpSpPr>
        <p:grpSpPr>
          <a:xfrm>
            <a:off x="1726906" y="3611210"/>
            <a:ext cx="445901" cy="413282"/>
            <a:chOff x="1570037" y="1341437"/>
            <a:chExt cx="4943475" cy="4576762"/>
          </a:xfrm>
        </p:grpSpPr>
        <p:sp>
          <p:nvSpPr>
            <p:cNvPr id="4955" name="Google Shape;4955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6" name="Google Shape;4956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7" name="Google Shape;4957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8" name="Google Shape;4958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9" name="Google Shape;4959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0" name="Google Shape;4960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1" name="Google Shape;4961;p49"/>
          <p:cNvGrpSpPr/>
          <p:nvPr/>
        </p:nvGrpSpPr>
        <p:grpSpPr>
          <a:xfrm>
            <a:off x="4212229" y="3595311"/>
            <a:ext cx="441332" cy="445721"/>
            <a:chOff x="5770007" y="5489899"/>
            <a:chExt cx="712976" cy="720067"/>
          </a:xfrm>
        </p:grpSpPr>
        <p:sp>
          <p:nvSpPr>
            <p:cNvPr id="4962" name="Google Shape;4962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3" name="Google Shape;4963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4" name="Google Shape;4964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5" name="Google Shape;4965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6" name="Google Shape;4966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7" name="Google Shape;4967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8" name="Google Shape;4968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9" name="Google Shape;4969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0" name="Google Shape;4970;p49"/>
          <p:cNvGrpSpPr/>
          <p:nvPr/>
        </p:nvGrpSpPr>
        <p:grpSpPr>
          <a:xfrm>
            <a:off x="5005020" y="3617781"/>
            <a:ext cx="445651" cy="400824"/>
            <a:chOff x="7050768" y="5526199"/>
            <a:chExt cx="719953" cy="647534"/>
          </a:xfrm>
        </p:grpSpPr>
        <p:sp>
          <p:nvSpPr>
            <p:cNvPr id="4971" name="Google Shape;4971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2" name="Google Shape;4972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3" name="Google Shape;4973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4" name="Google Shape;4974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5" name="Google Shape;4975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6" name="Google Shape;4976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7" name="Google Shape;4977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8" name="Google Shape;4978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9" name="Google Shape;4979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0" name="Google Shape;4980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1" name="Google Shape;4981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2" name="Google Shape;4982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3" name="Google Shape;4983;p49"/>
          <p:cNvGrpSpPr/>
          <p:nvPr/>
        </p:nvGrpSpPr>
        <p:grpSpPr>
          <a:xfrm>
            <a:off x="6599536" y="3617851"/>
            <a:ext cx="445681" cy="400651"/>
            <a:chOff x="9626723" y="5526313"/>
            <a:chExt cx="720002" cy="647256"/>
          </a:xfrm>
        </p:grpSpPr>
        <p:sp>
          <p:nvSpPr>
            <p:cNvPr id="4984" name="Google Shape;4984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5" name="Google Shape;4985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6" name="Google Shape;4986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7" name="Google Shape;4987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8" name="Google Shape;4988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9" name="Google Shape;4989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0" name="Google Shape;4990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1" name="Google Shape;4991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2" name="Google Shape;4992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3" name="Google Shape;4993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4" name="Google Shape;4994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5" name="Google Shape;4995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6" name="Google Shape;4996;p49"/>
          <p:cNvGrpSpPr/>
          <p:nvPr/>
        </p:nvGrpSpPr>
        <p:grpSpPr>
          <a:xfrm>
            <a:off x="7396776" y="3595288"/>
            <a:ext cx="445582" cy="445743"/>
            <a:chOff x="10914672" y="5489861"/>
            <a:chExt cx="719842" cy="720102"/>
          </a:xfrm>
        </p:grpSpPr>
        <p:sp>
          <p:nvSpPr>
            <p:cNvPr id="4997" name="Google Shape;4997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8" name="Google Shape;4998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9" name="Google Shape;4999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0" name="Google Shape;5000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1" name="Google Shape;5001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2" name="Google Shape;5002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3" name="Google Shape;5003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4" name="Google Shape;5004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5" name="Google Shape;5005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6" name="Google Shape;5006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7" name="Google Shape;5007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8" name="Google Shape;5008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9" name="Google Shape;5009;p49"/>
          <p:cNvGrpSpPr/>
          <p:nvPr/>
        </p:nvGrpSpPr>
        <p:grpSpPr>
          <a:xfrm>
            <a:off x="5802236" y="3605552"/>
            <a:ext cx="445821" cy="425246"/>
            <a:chOff x="8338678" y="5506443"/>
            <a:chExt cx="720227" cy="686988"/>
          </a:xfrm>
        </p:grpSpPr>
        <p:sp>
          <p:nvSpPr>
            <p:cNvPr id="5010" name="Google Shape;5010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1" name="Google Shape;5011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2" name="Google Shape;5012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3" name="Google Shape;5013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4" name="Google Shape;5014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5" name="Google Shape;5015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6" name="Google Shape;5016;p49"/>
          <p:cNvGrpSpPr/>
          <p:nvPr/>
        </p:nvGrpSpPr>
        <p:grpSpPr>
          <a:xfrm>
            <a:off x="2523893" y="3660142"/>
            <a:ext cx="1336824" cy="316035"/>
            <a:chOff x="3042485" y="5594633"/>
            <a:chExt cx="2159652" cy="510557"/>
          </a:xfrm>
        </p:grpSpPr>
        <p:sp>
          <p:nvSpPr>
            <p:cNvPr id="5017" name="Google Shape;5017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8" name="Google Shape;5018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9" name="Google Shape;5019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0" name="Google Shape;5020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1" name="Google Shape;5021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2" name="Google Shape;5022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3" name="Google Shape;5023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4" name="Google Shape;5024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5" name="Google Shape;5025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6" name="Google Shape;5026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7" name="Google Shape;5027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8" name="Google Shape;5028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9" name="Google Shape;5029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0" name="Google Shape;5030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1" name="Google Shape;5031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2" name="Google Shape;5032;p49"/>
          <p:cNvGrpSpPr/>
          <p:nvPr/>
        </p:nvGrpSpPr>
        <p:grpSpPr>
          <a:xfrm>
            <a:off x="1726783" y="4303678"/>
            <a:ext cx="445738" cy="442950"/>
            <a:chOff x="1442627" y="5710929"/>
            <a:chExt cx="594318" cy="590600"/>
          </a:xfrm>
        </p:grpSpPr>
        <p:sp>
          <p:nvSpPr>
            <p:cNvPr id="5033" name="Google Shape;5033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4" name="Google Shape;5034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5" name="Google Shape;5035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6" name="Google Shape;5036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7" name="Google Shape;5037;p49"/>
          <p:cNvGrpSpPr/>
          <p:nvPr/>
        </p:nvGrpSpPr>
        <p:grpSpPr>
          <a:xfrm>
            <a:off x="6635633" y="4302258"/>
            <a:ext cx="373053" cy="445791"/>
            <a:chOff x="8095060" y="5664590"/>
            <a:chExt cx="497404" cy="594389"/>
          </a:xfrm>
        </p:grpSpPr>
        <p:grpSp>
          <p:nvGrpSpPr>
            <p:cNvPr id="5038" name="Google Shape;5038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5039" name="Google Shape;5039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0" name="Google Shape;5040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1" name="Google Shape;5041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42" name="Google Shape;5042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5043" name="Google Shape;5043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4" name="Google Shape;5044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5" name="Google Shape;5045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46" name="Google Shape;5046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5047" name="Google Shape;5047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8" name="Google Shape;5048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9" name="Google Shape;5049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0" name="Google Shape;5050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5051" name="Google Shape;5051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2" name="Google Shape;5052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3" name="Google Shape;5053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54" name="Google Shape;5054;p49"/>
          <p:cNvGrpSpPr/>
          <p:nvPr/>
        </p:nvGrpSpPr>
        <p:grpSpPr>
          <a:xfrm>
            <a:off x="2718425" y="4302286"/>
            <a:ext cx="557162" cy="445734"/>
            <a:chOff x="4607809" y="5664627"/>
            <a:chExt cx="742883" cy="594312"/>
          </a:xfrm>
        </p:grpSpPr>
        <p:sp>
          <p:nvSpPr>
            <p:cNvPr id="5055" name="Google Shape;5055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6" name="Google Shape;5056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7" name="Google Shape;5057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8" name="Google Shape;5058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9" name="Google Shape;5059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0" name="Google Shape;5060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1" name="Google Shape;5061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2" name="Google Shape;5062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3" name="Google Shape;5063;p49"/>
          <p:cNvGrpSpPr/>
          <p:nvPr/>
        </p:nvGrpSpPr>
        <p:grpSpPr>
          <a:xfrm>
            <a:off x="3821490" y="4302343"/>
            <a:ext cx="1079865" cy="445620"/>
            <a:chOff x="2571250" y="5664711"/>
            <a:chExt cx="1439820" cy="594160"/>
          </a:xfrm>
        </p:grpSpPr>
        <p:sp>
          <p:nvSpPr>
            <p:cNvPr id="5064" name="Google Shape;5064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5" name="Google Shape;5065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6" name="Google Shape;5066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7" name="Google Shape;5067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8" name="Google Shape;5068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9" name="Google Shape;5069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0" name="Google Shape;5070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1" name="Google Shape;5071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2" name="Google Shape;5072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3" name="Google Shape;5073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4" name="Google Shape;5074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5" name="Google Shape;5075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6" name="Google Shape;5076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7" name="Google Shape;5077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8" name="Google Shape;5078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9" name="Google Shape;5079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0" name="Google Shape;5080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1" name="Google Shape;5081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2" name="Google Shape;5082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3" name="Google Shape;5083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4" name="Google Shape;5084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5" name="Google Shape;5085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6" name="Google Shape;5086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7" name="Google Shape;5087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8" name="Google Shape;5088;p49"/>
          <p:cNvGrpSpPr/>
          <p:nvPr/>
        </p:nvGrpSpPr>
        <p:grpSpPr>
          <a:xfrm>
            <a:off x="5447259" y="4302135"/>
            <a:ext cx="642470" cy="446036"/>
            <a:chOff x="6332670" y="5663946"/>
            <a:chExt cx="856627" cy="594715"/>
          </a:xfrm>
        </p:grpSpPr>
        <p:grpSp>
          <p:nvGrpSpPr>
            <p:cNvPr id="5089" name="Google Shape;5089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5090" name="Google Shape;509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1" name="Google Shape;509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2" name="Google Shape;5092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5093" name="Google Shape;5093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4" name="Google Shape;5094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5" name="Google Shape;5095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5096" name="Google Shape;5096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7" name="Google Shape;5097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098" name="Google Shape;5098;p49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5099" name="Google Shape;5099;p4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103" name="Shape 5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4" name="Google Shape;5104;p50"/>
          <p:cNvSpPr txBox="1"/>
          <p:nvPr/>
        </p:nvSpPr>
        <p:spPr>
          <a:xfrm>
            <a:off x="6557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You can also use any emoji as an icon!</a:t>
            </a:r>
            <a:endParaRPr b="1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 of course it resizes without losing quality.</a:t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How? Follow Google instructions https://twitter.com/googledocs/status/730087240156643328</a:t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05" name="Google Shape;5105;p50"/>
          <p:cNvSpPr txBox="1"/>
          <p:nvPr/>
        </p:nvSpPr>
        <p:spPr>
          <a:xfrm>
            <a:off x="6557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01597F"/>
                </a:solidFill>
                <a:highlight>
                  <a:srgbClr val="D3EBD5"/>
                </a:highlight>
                <a:latin typeface="Titillium Web"/>
                <a:ea typeface="Titillium Web"/>
                <a:cs typeface="Titillium Web"/>
                <a:sym typeface="Titillium Web"/>
              </a:rPr>
              <a:t> and many more...</a:t>
            </a:r>
            <a:endParaRPr sz="2400">
              <a:solidFill>
                <a:srgbClr val="01597F"/>
              </a:solidFill>
              <a:highlight>
                <a:srgbClr val="D3EBD5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06" name="Google Shape;5106;p5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110" name="Shape 5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1" name="Google Shape;5111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2" name="Google Shape;5112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113" name="Google Shape;5113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5114" name="Google Shape;5114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5115" name="Google Shape;5115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116" name="Google Shape;5116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117" name="Google Shape;5117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5118" name="Google Shape;5118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119" name="Google Shape;5119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120" name="Google Shape;5120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5121" name="Google Shape;5121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122" name="Google Shape;5122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123" name="Google Shape;5123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5124" name="Google Shape;5124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125" name="Google Shape;5125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5126" name="Google Shape;5126;p5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7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/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3859" name="Google Shape;3859;p16"/>
          <p:cNvSpPr txBox="1"/>
          <p:nvPr>
            <p:ph idx="1" type="subTitle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3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/>
          <p:nvPr>
            <p:ph idx="1" type="body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3865" name="Google Shape;3865;p1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9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871" name="Google Shape;3871;p18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</a:t>
            </a:r>
            <a:r>
              <a:rPr lang="en">
                <a:highlight>
                  <a:srgbClr val="D3EBD5"/>
                </a:highlight>
              </a:rPr>
              <a:t>won’t do both</a:t>
            </a:r>
            <a:r>
              <a:rPr lang="en"/>
              <a:t>. </a:t>
            </a:r>
            <a:endParaRPr/>
          </a:p>
        </p:txBody>
      </p:sp>
      <p:sp>
        <p:nvSpPr>
          <p:cNvPr id="3872" name="Google Shape;3872;p1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6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19"/>
          <p:cNvSpPr txBox="1"/>
          <p:nvPr>
            <p:ph idx="4294967295" type="ctrTitle"/>
          </p:nvPr>
        </p:nvSpPr>
        <p:spPr>
          <a:xfrm>
            <a:off x="685800" y="2650150"/>
            <a:ext cx="5495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D3EBD5"/>
                </a:solidFill>
              </a:rPr>
              <a:t>BIG CONCEPT</a:t>
            </a:r>
            <a:endParaRPr sz="7200">
              <a:solidFill>
                <a:srgbClr val="D3EBD5"/>
              </a:solidFill>
            </a:endParaRPr>
          </a:p>
        </p:txBody>
      </p:sp>
      <p:sp>
        <p:nvSpPr>
          <p:cNvPr id="3878" name="Google Shape;3878;p19"/>
          <p:cNvSpPr txBox="1"/>
          <p:nvPr>
            <p:ph idx="4294967295" type="subTitle"/>
          </p:nvPr>
        </p:nvSpPr>
        <p:spPr>
          <a:xfrm>
            <a:off x="685800" y="3487750"/>
            <a:ext cx="5495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0BFB7"/>
                </a:solidFill>
              </a:rPr>
              <a:t>Bring the attention of your audience over a key concept using icons or illustrations</a:t>
            </a:r>
            <a:endParaRPr>
              <a:solidFill>
                <a:srgbClr val="80BFB7"/>
              </a:solidFill>
            </a:endParaRPr>
          </a:p>
        </p:txBody>
      </p:sp>
      <p:sp>
        <p:nvSpPr>
          <p:cNvPr id="3879" name="Google Shape;3879;p19"/>
          <p:cNvSpPr/>
          <p:nvPr/>
        </p:nvSpPr>
        <p:spPr>
          <a:xfrm>
            <a:off x="2347313" y="2155769"/>
            <a:ext cx="270850" cy="25861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80" name="Google Shape;3880;p19"/>
          <p:cNvGrpSpPr/>
          <p:nvPr/>
        </p:nvGrpSpPr>
        <p:grpSpPr>
          <a:xfrm>
            <a:off x="2011275" y="703738"/>
            <a:ext cx="1160371" cy="1160688"/>
            <a:chOff x="6654650" y="3665275"/>
            <a:chExt cx="409100" cy="409125"/>
          </a:xfrm>
        </p:grpSpPr>
        <p:sp>
          <p:nvSpPr>
            <p:cNvPr id="3881" name="Google Shape;3881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3" name="Google Shape;3883;p19"/>
          <p:cNvGrpSpPr/>
          <p:nvPr/>
        </p:nvGrpSpPr>
        <p:grpSpPr>
          <a:xfrm rot="1057001">
            <a:off x="892483" y="1616446"/>
            <a:ext cx="766645" cy="766759"/>
            <a:chOff x="570875" y="4322250"/>
            <a:chExt cx="443300" cy="443325"/>
          </a:xfrm>
        </p:grpSpPr>
        <p:sp>
          <p:nvSpPr>
            <p:cNvPr id="3884" name="Google Shape;3884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88" name="Google Shape;3888;p19"/>
          <p:cNvSpPr/>
          <p:nvPr/>
        </p:nvSpPr>
        <p:spPr>
          <a:xfrm rot="2466991">
            <a:off x="978868" y="928441"/>
            <a:ext cx="376301" cy="35930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9" name="Google Shape;3889;p19"/>
          <p:cNvSpPr/>
          <p:nvPr/>
        </p:nvSpPr>
        <p:spPr>
          <a:xfrm rot="-1609377">
            <a:off x="1529232" y="1154513"/>
            <a:ext cx="270839" cy="25860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0" name="Google Shape;3890;p19"/>
          <p:cNvSpPr/>
          <p:nvPr/>
        </p:nvSpPr>
        <p:spPr>
          <a:xfrm rot="2925705">
            <a:off x="3171263" y="1359369"/>
            <a:ext cx="202799" cy="19364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1" name="Google Shape;3891;p19"/>
          <p:cNvSpPr/>
          <p:nvPr/>
        </p:nvSpPr>
        <p:spPr>
          <a:xfrm rot="-1609197">
            <a:off x="2135091" y="394613"/>
            <a:ext cx="182676" cy="17442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2" name="Google Shape;3892;p1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6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Google Shape;3897;p20"/>
          <p:cNvSpPr txBox="1"/>
          <p:nvPr>
            <p:ph idx="1" type="body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898" name="Google Shape;3898;p20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899" name="Google Shape;3899;p20"/>
          <p:cNvSpPr txBox="1"/>
          <p:nvPr>
            <p:ph idx="2" type="body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3900" name="Google Shape;3900;p2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4" name="Shape 3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5" name="Google Shape;3905;p21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906" name="Google Shape;3906;p21"/>
          <p:cNvSpPr txBox="1"/>
          <p:nvPr>
            <p:ph idx="1" type="body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907" name="Google Shape;3907;p21"/>
          <p:cNvSpPr txBox="1"/>
          <p:nvPr>
            <p:ph idx="2" type="body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908" name="Google Shape;3908;p21"/>
          <p:cNvSpPr txBox="1"/>
          <p:nvPr>
            <p:ph idx="3" type="body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9" name="Google Shape;3909;p2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