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Barlow SemiBold"/>
      <p:regular r:id="rId53"/>
      <p:bold r:id="rId54"/>
      <p:italic r:id="rId55"/>
      <p:boldItalic r:id="rId56"/>
    </p:embeddedFont>
    <p:embeddedFont>
      <p:font typeface="Barlow Light"/>
      <p:regular r:id="rId57"/>
      <p:bold r:id="rId58"/>
      <p:italic r:id="rId59"/>
      <p:boldItalic r:id="rId60"/>
    </p:embeddedFont>
    <p:embeddedFont>
      <p:font typeface="Barlow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60CA2F-AD4F-43A7-B7A6-27E5CA5AA7E8}">
  <a:tblStyle styleId="{E960CA2F-AD4F-43A7-B7A6-27E5CA5AA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31679FC-7606-471D-BB11-6C18445E7F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Barlow-bold.fntdata"/><Relationship Id="rId61" Type="http://schemas.openxmlformats.org/officeDocument/2006/relationships/font" Target="fonts/Barlow-regular.fntdata"/><Relationship Id="rId20" Type="http://schemas.openxmlformats.org/officeDocument/2006/relationships/slide" Target="slides/slide15.xml"/><Relationship Id="rId64" Type="http://schemas.openxmlformats.org/officeDocument/2006/relationships/font" Target="fonts/Barlow-boldItalic.fntdata"/><Relationship Id="rId63" Type="http://schemas.openxmlformats.org/officeDocument/2006/relationships/font" Target="fonts/Barlow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BarlowSemiBold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BarlowSemiBold-italic.fntdata"/><Relationship Id="rId10" Type="http://schemas.openxmlformats.org/officeDocument/2006/relationships/slide" Target="slides/slide5.xml"/><Relationship Id="rId54" Type="http://schemas.openxmlformats.org/officeDocument/2006/relationships/font" Target="fonts/BarlowSemiBold-bold.fntdata"/><Relationship Id="rId13" Type="http://schemas.openxmlformats.org/officeDocument/2006/relationships/slide" Target="slides/slide8.xml"/><Relationship Id="rId57" Type="http://schemas.openxmlformats.org/officeDocument/2006/relationships/font" Target="fonts/BarlowLight-regular.fntdata"/><Relationship Id="rId12" Type="http://schemas.openxmlformats.org/officeDocument/2006/relationships/slide" Target="slides/slide7.xml"/><Relationship Id="rId56" Type="http://schemas.openxmlformats.org/officeDocument/2006/relationships/font" Target="fonts/BarlowSemiBold-boldItalic.fntdata"/><Relationship Id="rId15" Type="http://schemas.openxmlformats.org/officeDocument/2006/relationships/slide" Target="slides/slide10.xml"/><Relationship Id="rId59" Type="http://schemas.openxmlformats.org/officeDocument/2006/relationships/font" Target="fonts/BarlowLight-italic.fntdata"/><Relationship Id="rId14" Type="http://schemas.openxmlformats.org/officeDocument/2006/relationships/slide" Target="slides/slide9.xml"/><Relationship Id="rId58" Type="http://schemas.openxmlformats.org/officeDocument/2006/relationships/font" Target="fonts/Barlow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caecd45acb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caecd45ac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caecd45acb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caecd45ac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caecd45acb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caecd45ac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caecd45acb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caecd45ac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caecd45acb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caecd45ac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caecd45acb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caecd45ac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caecd45acb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caecd45ac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caecd45acb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caecd45ac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caecd45acb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caecd45ac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caecd45acb_0_3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caecd45acb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8032e681a3_2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8032e681a3_2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4" name="Google Shape;104;p2"/>
          <p:cNvSpPr txBox="1"/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ariant 1" type="blank">
  <p:cSld name="BLANK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2" name="Google Shape;482;p11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ariant 2">
  <p:cSld name="BLANK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12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3"/>
          <p:cNvSpPr txBox="1"/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3"/>
          <p:cNvSpPr txBox="1"/>
          <p:nvPr>
            <p:ph idx="1" type="subTitle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53" name="Google Shape;253;p4"/>
          <p:cNvSpPr txBox="1"/>
          <p:nvPr>
            <p:ph idx="1" type="body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indent="-457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indent="-457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indent="-457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indent="-457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indent="-457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indent="-457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indent="-457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indent="-457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86" name="Google Shape;286;p5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87" name="Google Shape;287;p5"/>
          <p:cNvSpPr txBox="1"/>
          <p:nvPr>
            <p:ph idx="1" type="body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88" name="Google Shape;288;p5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8" name="Google Shape;318;p6"/>
          <p:cNvSpPr txBox="1"/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20" name="Google Shape;320;p6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1" name="Google Shape;351;p7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52" name="Google Shape;352;p7"/>
          <p:cNvSpPr txBox="1"/>
          <p:nvPr>
            <p:ph idx="1" type="body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353" name="Google Shape;353;p7"/>
          <p:cNvSpPr txBox="1"/>
          <p:nvPr>
            <p:ph idx="2" type="body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354" name="Google Shape;354;p7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5" name="Google Shape;385;p8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86" name="Google Shape;386;p8"/>
          <p:cNvSpPr txBox="1"/>
          <p:nvPr>
            <p:ph idx="1" type="body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87" name="Google Shape;387;p8"/>
          <p:cNvSpPr txBox="1"/>
          <p:nvPr>
            <p:ph idx="2" type="body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88" name="Google Shape;388;p8"/>
          <p:cNvSpPr txBox="1"/>
          <p:nvPr>
            <p:ph idx="3" type="body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89" name="Google Shape;389;p8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21" name="Google Shape;421;p9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" name="Google Shape;451;p10"/>
          <p:cNvSpPr txBox="1"/>
          <p:nvPr>
            <p:ph idx="1" type="body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52" name="Google Shape;452;p10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rtl="0" algn="ctr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/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/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95" name="Google Shape;595;p22"/>
          <p:cNvSpPr txBox="1"/>
          <p:nvPr>
            <p:ph idx="1" type="body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596" name="Google Shape;596;p22"/>
          <p:cNvPicPr preferRelativeResize="0"/>
          <p:nvPr/>
        </p:nvPicPr>
        <p:blipFill rotWithShape="1">
          <a:blip r:embed="rId3">
            <a:alphaModFix/>
          </a:blip>
          <a:srcRect b="2857" l="0" r="0" t="2847"/>
          <a:stretch/>
        </p:blipFill>
        <p:spPr>
          <a:xfrm>
            <a:off x="5434753" y="638300"/>
            <a:ext cx="3063302" cy="3851501"/>
          </a:xfrm>
          <a:prstGeom prst="rect">
            <a:avLst/>
          </a:prstGeom>
          <a:noFill/>
          <a:ln>
            <a:noFill/>
          </a:ln>
          <a:effectLst>
            <a:outerShdw blurRad="385763" rotWithShape="0" algn="bl" dir="5400000" dist="9525">
              <a:schemeClr val="dk1">
                <a:alpha val="50000"/>
              </a:schemeClr>
            </a:outerShdw>
          </a:effectLst>
        </p:spPr>
      </p:pic>
      <p:sp>
        <p:nvSpPr>
          <p:cNvPr id="597" name="Google Shape;597;p22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3"/>
          <p:cNvSpPr txBox="1"/>
          <p:nvPr>
            <p:ph idx="4294967295" type="title"/>
          </p:nvPr>
        </p:nvSpPr>
        <p:spPr>
          <a:xfrm>
            <a:off x="5711103" y="663075"/>
            <a:ext cx="2977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3" name="Google Shape;603;p23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609" name="Google Shape;609;p24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4091417" y="1953924"/>
            <a:ext cx="1662300" cy="47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Lorem Ipsum</a:t>
            </a:r>
            <a:endParaRPr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611" name="Google Shape;611;p24"/>
          <p:cNvSpPr/>
          <p:nvPr/>
        </p:nvSpPr>
        <p:spPr>
          <a:xfrm>
            <a:off x="2264393" y="2857062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 sz="10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2" name="Google Shape;612;p24"/>
          <p:cNvSpPr/>
          <p:nvPr/>
        </p:nvSpPr>
        <p:spPr>
          <a:xfrm>
            <a:off x="5918338" y="2857062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3" name="Google Shape;613;p24"/>
          <p:cNvSpPr/>
          <p:nvPr/>
        </p:nvSpPr>
        <p:spPr>
          <a:xfrm>
            <a:off x="6831862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4" name="Google Shape;614;p24"/>
          <p:cNvSpPr/>
          <p:nvPr/>
        </p:nvSpPr>
        <p:spPr>
          <a:xfrm>
            <a:off x="5004895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5" name="Google Shape;615;p24"/>
          <p:cNvSpPr/>
          <p:nvPr/>
        </p:nvSpPr>
        <p:spPr>
          <a:xfrm>
            <a:off x="3177917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6" name="Google Shape;616;p24"/>
          <p:cNvSpPr/>
          <p:nvPr/>
        </p:nvSpPr>
        <p:spPr>
          <a:xfrm>
            <a:off x="1350951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cxnSp>
        <p:nvCxnSpPr>
          <p:cNvPr id="617" name="Google Shape;617;p24"/>
          <p:cNvCxnSpPr>
            <a:stCxn id="610" idx="2"/>
            <a:endCxn id="612" idx="0"/>
          </p:cNvCxnSpPr>
          <p:nvPr/>
        </p:nvCxnSpPr>
        <p:spPr>
          <a:xfrm flipH="1" rot="-5400000">
            <a:off x="5623817" y="1731174"/>
            <a:ext cx="424500" cy="1827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24"/>
          <p:cNvCxnSpPr>
            <a:stCxn id="611" idx="0"/>
            <a:endCxn id="610" idx="2"/>
          </p:cNvCxnSpPr>
          <p:nvPr/>
        </p:nvCxnSpPr>
        <p:spPr>
          <a:xfrm rot="-5400000">
            <a:off x="3796793" y="1731312"/>
            <a:ext cx="424500" cy="1827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24"/>
          <p:cNvCxnSpPr>
            <a:stCxn id="611" idx="2"/>
            <a:endCxn id="615" idx="0"/>
          </p:cNvCxnSpPr>
          <p:nvPr/>
        </p:nvCxnSpPr>
        <p:spPr>
          <a:xfrm flipH="1" rot="-5400000">
            <a:off x="3374693" y="3056412"/>
            <a:ext cx="355200" cy="913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24"/>
          <p:cNvCxnSpPr>
            <a:stCxn id="616" idx="0"/>
            <a:endCxn id="611" idx="2"/>
          </p:cNvCxnSpPr>
          <p:nvPr/>
        </p:nvCxnSpPr>
        <p:spPr>
          <a:xfrm rot="-5400000">
            <a:off x="2461251" y="3056270"/>
            <a:ext cx="355200" cy="913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24"/>
          <p:cNvCxnSpPr>
            <a:stCxn id="612" idx="2"/>
            <a:endCxn id="613" idx="0"/>
          </p:cNvCxnSpPr>
          <p:nvPr/>
        </p:nvCxnSpPr>
        <p:spPr>
          <a:xfrm flipH="1" rot="-5400000">
            <a:off x="7028638" y="3056412"/>
            <a:ext cx="355200" cy="913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24"/>
          <p:cNvCxnSpPr>
            <a:stCxn id="614" idx="0"/>
            <a:endCxn id="612" idx="2"/>
          </p:cNvCxnSpPr>
          <p:nvPr/>
        </p:nvCxnSpPr>
        <p:spPr>
          <a:xfrm rot="-5400000">
            <a:off x="6115195" y="3056270"/>
            <a:ext cx="355200" cy="9135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628" name="Google Shape;628;p25"/>
          <p:cNvGraphicFramePr/>
          <p:nvPr/>
        </p:nvGraphicFramePr>
        <p:xfrm>
          <a:off x="1314800" y="197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{E960CA2F-AD4F-43A7-B7A6-27E5CA5AA7E8}</a:tableStyleId>
              </a:tblPr>
              <a:tblGrid>
                <a:gridCol w="1797375"/>
                <a:gridCol w="1797375"/>
                <a:gridCol w="1797375"/>
                <a:gridCol w="1797375"/>
              </a:tblGrid>
              <a:tr h="62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9" name="Google Shape;629;p25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>
            <a:off x="1432202" y="942576"/>
            <a:ext cx="7025878" cy="334697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 txBox="1"/>
          <p:nvPr>
            <p:ph idx="4294967295" type="title"/>
          </p:nvPr>
        </p:nvSpPr>
        <p:spPr>
          <a:xfrm>
            <a:off x="991525" y="0"/>
            <a:ext cx="75129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750600" y="1611075"/>
            <a:ext cx="653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37" name="Google Shape;637;p26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38" name="Google Shape;638;p26"/>
          <p:cNvSpPr txBox="1"/>
          <p:nvPr>
            <p:ph idx="4294967295" type="body"/>
          </p:nvPr>
        </p:nvSpPr>
        <p:spPr>
          <a:xfrm>
            <a:off x="991525" y="4756975"/>
            <a:ext cx="71850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1877700" y="1947725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404300" y="3389100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4289478" y="1788787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6765725" y="2256200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7271375" y="3672775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4938800" y="3645475"/>
            <a:ext cx="202500" cy="202500"/>
          </a:xfrm>
          <a:prstGeom prst="mathPlus">
            <a:avLst>
              <a:gd fmla="val 29047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/>
          <p:nvPr>
            <p:ph idx="4294967295" type="ctrTitle"/>
          </p:nvPr>
        </p:nvSpPr>
        <p:spPr>
          <a:xfrm>
            <a:off x="1313750" y="1583350"/>
            <a:ext cx="7190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650" name="Google Shape;650;p27"/>
          <p:cNvSpPr txBox="1"/>
          <p:nvPr>
            <p:ph idx="4294967295" type="subTitle"/>
          </p:nvPr>
        </p:nvSpPr>
        <p:spPr>
          <a:xfrm>
            <a:off x="1313750" y="2840050"/>
            <a:ext cx="7190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1" name="Google Shape;651;p27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/>
          <p:nvPr>
            <p:ph idx="4294967295" type="ctrTitle"/>
          </p:nvPr>
        </p:nvSpPr>
        <p:spPr>
          <a:xfrm>
            <a:off x="1307575" y="495600"/>
            <a:ext cx="71832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657" name="Google Shape;657;p28"/>
          <p:cNvSpPr txBox="1"/>
          <p:nvPr>
            <p:ph idx="4294967295" type="subTitle"/>
          </p:nvPr>
        </p:nvSpPr>
        <p:spPr>
          <a:xfrm>
            <a:off x="1307575" y="1258908"/>
            <a:ext cx="7183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658" name="Google Shape;658;p28"/>
          <p:cNvSpPr txBox="1"/>
          <p:nvPr>
            <p:ph idx="4294967295" type="ctrTitle"/>
          </p:nvPr>
        </p:nvSpPr>
        <p:spPr>
          <a:xfrm>
            <a:off x="1307575" y="3429292"/>
            <a:ext cx="71832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659" name="Google Shape;659;p28"/>
          <p:cNvSpPr txBox="1"/>
          <p:nvPr>
            <p:ph idx="4294967295" type="subTitle"/>
          </p:nvPr>
        </p:nvSpPr>
        <p:spPr>
          <a:xfrm>
            <a:off x="1307575" y="4192600"/>
            <a:ext cx="7183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660" name="Google Shape;660;p28"/>
          <p:cNvSpPr txBox="1"/>
          <p:nvPr>
            <p:ph idx="4294967295" type="ctrTitle"/>
          </p:nvPr>
        </p:nvSpPr>
        <p:spPr>
          <a:xfrm>
            <a:off x="1307575" y="1962446"/>
            <a:ext cx="71832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661" name="Google Shape;661;p28"/>
          <p:cNvSpPr txBox="1"/>
          <p:nvPr>
            <p:ph idx="4294967295" type="subTitle"/>
          </p:nvPr>
        </p:nvSpPr>
        <p:spPr>
          <a:xfrm>
            <a:off x="1307575" y="2725754"/>
            <a:ext cx="7183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662" name="Google Shape;662;p28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9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668" name="Google Shape;668;p29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9" name="Google Shape;669;p29"/>
          <p:cNvGrpSpPr/>
          <p:nvPr/>
        </p:nvGrpSpPr>
        <p:grpSpPr>
          <a:xfrm>
            <a:off x="6038025" y="3097010"/>
            <a:ext cx="2469661" cy="1384500"/>
            <a:chOff x="6038025" y="2598925"/>
            <a:chExt cx="2469661" cy="1384500"/>
          </a:xfrm>
        </p:grpSpPr>
        <p:cxnSp>
          <p:nvCxnSpPr>
            <p:cNvPr id="670" name="Google Shape;670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1" name="Google Shape;671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74" name="Google Shape;674;p29"/>
          <p:cNvGrpSpPr/>
          <p:nvPr/>
        </p:nvGrpSpPr>
        <p:grpSpPr>
          <a:xfrm>
            <a:off x="636321" y="2324528"/>
            <a:ext cx="2994729" cy="1384500"/>
            <a:chOff x="636321" y="1844098"/>
            <a:chExt cx="2994729" cy="1384500"/>
          </a:xfrm>
        </p:grpSpPr>
        <p:sp>
          <p:nvSpPr>
            <p:cNvPr id="675" name="Google Shape;675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676" name="Google Shape;676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77" name="Google Shape;677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79" name="Google Shape;679;p29"/>
          <p:cNvGrpSpPr/>
          <p:nvPr/>
        </p:nvGrpSpPr>
        <p:grpSpPr>
          <a:xfrm>
            <a:off x="4908100" y="1423345"/>
            <a:ext cx="3599586" cy="1384500"/>
            <a:chOff x="4908100" y="889950"/>
            <a:chExt cx="3599586" cy="1384500"/>
          </a:xfrm>
        </p:grpSpPr>
        <p:cxnSp>
          <p:nvCxnSpPr>
            <p:cNvPr id="680" name="Google Shape;680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1" name="Google Shape;681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84" name="Google Shape;684;p29"/>
          <p:cNvGrpSpPr/>
          <p:nvPr/>
        </p:nvGrpSpPr>
        <p:grpSpPr>
          <a:xfrm>
            <a:off x="2814594" y="1631550"/>
            <a:ext cx="3514811" cy="3252003"/>
            <a:chOff x="2991269" y="1153325"/>
            <a:chExt cx="3514811" cy="3252003"/>
          </a:xfrm>
        </p:grpSpPr>
        <p:sp>
          <p:nvSpPr>
            <p:cNvPr id="685" name="Google Shape;685;p29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6" name="Google Shape;686;p29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87" name="Google Shape;68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8" name="Google Shape;688;p29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9" name="Google Shape;689;p29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0" name="Google Shape;69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91" name="Google Shape;691;p29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2" name="Google Shape;69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0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98" name="Google Shape;698;p30"/>
          <p:cNvSpPr txBox="1"/>
          <p:nvPr>
            <p:ph idx="1" type="body"/>
          </p:nvPr>
        </p:nvSpPr>
        <p:spPr>
          <a:xfrm>
            <a:off x="1165875" y="1599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99" name="Google Shape;699;p30"/>
          <p:cNvSpPr txBox="1"/>
          <p:nvPr>
            <p:ph idx="2" type="body"/>
          </p:nvPr>
        </p:nvSpPr>
        <p:spPr>
          <a:xfrm>
            <a:off x="3706438" y="1599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700" name="Google Shape;700;p30"/>
          <p:cNvSpPr txBox="1"/>
          <p:nvPr>
            <p:ph idx="3" type="body"/>
          </p:nvPr>
        </p:nvSpPr>
        <p:spPr>
          <a:xfrm>
            <a:off x="6247000" y="1599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01" name="Google Shape;701;p30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30"/>
          <p:cNvSpPr txBox="1"/>
          <p:nvPr>
            <p:ph idx="1" type="body"/>
          </p:nvPr>
        </p:nvSpPr>
        <p:spPr>
          <a:xfrm>
            <a:off x="1165875" y="3123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703" name="Google Shape;703;p30"/>
          <p:cNvSpPr txBox="1"/>
          <p:nvPr>
            <p:ph idx="2" type="body"/>
          </p:nvPr>
        </p:nvSpPr>
        <p:spPr>
          <a:xfrm>
            <a:off x="3706438" y="3123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704" name="Google Shape;704;p30"/>
          <p:cNvSpPr txBox="1"/>
          <p:nvPr>
            <p:ph idx="3" type="body"/>
          </p:nvPr>
        </p:nvSpPr>
        <p:spPr>
          <a:xfrm>
            <a:off x="6247000" y="3123700"/>
            <a:ext cx="2257200" cy="13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1"/>
          <p:cNvSpPr txBox="1"/>
          <p:nvPr>
            <p:ph idx="1" type="body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710" name="Google Shape;710;p31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1" name="Google Shape;711;p31"/>
          <p:cNvCxnSpPr/>
          <p:nvPr/>
        </p:nvCxnSpPr>
        <p:spPr>
          <a:xfrm>
            <a:off x="1333500" y="819549"/>
            <a:ext cx="651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31"/>
          <p:cNvCxnSpPr/>
          <p:nvPr/>
        </p:nvCxnSpPr>
        <p:spPr>
          <a:xfrm>
            <a:off x="1333500" y="1529031"/>
            <a:ext cx="651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31"/>
          <p:cNvCxnSpPr/>
          <p:nvPr/>
        </p:nvCxnSpPr>
        <p:spPr>
          <a:xfrm>
            <a:off x="1333500" y="2238513"/>
            <a:ext cx="651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31"/>
          <p:cNvCxnSpPr/>
          <p:nvPr/>
        </p:nvCxnSpPr>
        <p:spPr>
          <a:xfrm>
            <a:off x="1333500" y="2947996"/>
            <a:ext cx="651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31"/>
          <p:cNvCxnSpPr/>
          <p:nvPr/>
        </p:nvCxnSpPr>
        <p:spPr>
          <a:xfrm>
            <a:off x="1333500" y="3679376"/>
            <a:ext cx="6513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6" name="Google Shape;716;p31"/>
          <p:cNvSpPr txBox="1"/>
          <p:nvPr/>
        </p:nvSpPr>
        <p:spPr>
          <a:xfrm>
            <a:off x="1264015" y="6608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7" name="Google Shape;717;p31"/>
          <p:cNvSpPr/>
          <p:nvPr/>
        </p:nvSpPr>
        <p:spPr>
          <a:xfrm>
            <a:off x="1891576" y="2125786"/>
            <a:ext cx="2103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1"/>
          <p:cNvSpPr/>
          <p:nvPr/>
        </p:nvSpPr>
        <p:spPr>
          <a:xfrm>
            <a:off x="2174306" y="1731723"/>
            <a:ext cx="210300" cy="194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1"/>
          <p:cNvSpPr/>
          <p:nvPr/>
        </p:nvSpPr>
        <p:spPr>
          <a:xfrm>
            <a:off x="2457035" y="2238513"/>
            <a:ext cx="210300" cy="144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1"/>
          <p:cNvSpPr/>
          <p:nvPr/>
        </p:nvSpPr>
        <p:spPr>
          <a:xfrm>
            <a:off x="3468778" y="2439576"/>
            <a:ext cx="2103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1"/>
          <p:cNvSpPr/>
          <p:nvPr/>
        </p:nvSpPr>
        <p:spPr>
          <a:xfrm>
            <a:off x="3751507" y="1841193"/>
            <a:ext cx="210300" cy="18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1"/>
          <p:cNvSpPr/>
          <p:nvPr/>
        </p:nvSpPr>
        <p:spPr>
          <a:xfrm>
            <a:off x="4034237" y="973873"/>
            <a:ext cx="210300" cy="270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1"/>
          <p:cNvSpPr/>
          <p:nvPr/>
        </p:nvSpPr>
        <p:spPr>
          <a:xfrm>
            <a:off x="5045979" y="1884968"/>
            <a:ext cx="2103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1"/>
          <p:cNvSpPr/>
          <p:nvPr/>
        </p:nvSpPr>
        <p:spPr>
          <a:xfrm>
            <a:off x="5328709" y="819425"/>
            <a:ext cx="210300" cy="28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1"/>
          <p:cNvSpPr/>
          <p:nvPr/>
        </p:nvSpPr>
        <p:spPr>
          <a:xfrm>
            <a:off x="5611439" y="2067411"/>
            <a:ext cx="210300" cy="161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1"/>
          <p:cNvSpPr/>
          <p:nvPr/>
        </p:nvSpPr>
        <p:spPr>
          <a:xfrm>
            <a:off x="6623181" y="2497950"/>
            <a:ext cx="2103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1"/>
          <p:cNvSpPr/>
          <p:nvPr/>
        </p:nvSpPr>
        <p:spPr>
          <a:xfrm>
            <a:off x="6905911" y="1038468"/>
            <a:ext cx="210300" cy="264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1"/>
          <p:cNvSpPr/>
          <p:nvPr/>
        </p:nvSpPr>
        <p:spPr>
          <a:xfrm>
            <a:off x="7188640" y="1352258"/>
            <a:ext cx="210300" cy="232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22" name="Google Shape;522;p14"/>
          <p:cNvSpPr txBox="1"/>
          <p:nvPr>
            <p:ph idx="2" type="body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23" name="Google Shape;523;p14"/>
          <p:cNvSpPr txBox="1"/>
          <p:nvPr>
            <p:ph idx="1" type="body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24" name="Google Shape;524;p14"/>
          <p:cNvSpPr txBox="1"/>
          <p:nvPr>
            <p:ph idx="2" type="body"/>
          </p:nvPr>
        </p:nvSpPr>
        <p:spPr>
          <a:xfrm>
            <a:off x="988500" y="3524925"/>
            <a:ext cx="7515900" cy="6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This template is free to use under </a:t>
            </a:r>
            <a:r>
              <a:rPr lang="en" sz="12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25" name="Google Shape;525;p14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2"/>
          <p:cNvSpPr txBox="1"/>
          <p:nvPr>
            <p:ph idx="4294967295" type="body"/>
          </p:nvPr>
        </p:nvSpPr>
        <p:spPr>
          <a:xfrm>
            <a:off x="1557275" y="373700"/>
            <a:ext cx="2840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Mobile</a:t>
            </a: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734" name="Google Shape;734;p32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5" name="Google Shape;735;p32"/>
          <p:cNvGrpSpPr/>
          <p:nvPr/>
        </p:nvGrpSpPr>
        <p:grpSpPr>
          <a:xfrm>
            <a:off x="5031637" y="373572"/>
            <a:ext cx="2119546" cy="4396359"/>
            <a:chOff x="2547150" y="238125"/>
            <a:chExt cx="2525675" cy="5238750"/>
          </a:xfrm>
        </p:grpSpPr>
        <p:sp>
          <p:nvSpPr>
            <p:cNvPr id="736" name="Google Shape;73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40" name="Google Shape;74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786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3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6" name="Google Shape;746;p33"/>
          <p:cNvGrpSpPr/>
          <p:nvPr/>
        </p:nvGrpSpPr>
        <p:grpSpPr>
          <a:xfrm>
            <a:off x="4726652" y="465959"/>
            <a:ext cx="2736410" cy="4222433"/>
            <a:chOff x="2112475" y="238125"/>
            <a:chExt cx="3395050" cy="5238750"/>
          </a:xfrm>
        </p:grpSpPr>
        <p:sp>
          <p:nvSpPr>
            <p:cNvPr id="747" name="Google Shape;747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33"/>
          <p:cNvSpPr txBox="1"/>
          <p:nvPr>
            <p:ph idx="4294967295" type="body"/>
          </p:nvPr>
        </p:nvSpPr>
        <p:spPr>
          <a:xfrm>
            <a:off x="1557275" y="373700"/>
            <a:ext cx="2840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Tablet</a:t>
            </a: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752" name="Google Shape;7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9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4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8" name="Google Shape;758;p34"/>
          <p:cNvGrpSpPr/>
          <p:nvPr/>
        </p:nvGrpSpPr>
        <p:grpSpPr>
          <a:xfrm>
            <a:off x="3933249" y="1241129"/>
            <a:ext cx="4542205" cy="2661224"/>
            <a:chOff x="1177450" y="241631"/>
            <a:chExt cx="6173152" cy="3616776"/>
          </a:xfrm>
        </p:grpSpPr>
        <p:sp>
          <p:nvSpPr>
            <p:cNvPr id="759" name="Google Shape;759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34"/>
          <p:cNvSpPr txBox="1"/>
          <p:nvPr>
            <p:ph idx="4294967295" type="body"/>
          </p:nvPr>
        </p:nvSpPr>
        <p:spPr>
          <a:xfrm>
            <a:off x="1277293" y="373700"/>
            <a:ext cx="24996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Desktop</a:t>
            </a: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764" name="Google Shape;764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5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70" name="Google Shape;770;p35"/>
          <p:cNvSpPr txBox="1"/>
          <p:nvPr>
            <p:ph idx="4294967295" type="ctrTitle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</a:t>
            </a:r>
            <a:r>
              <a:rPr lang="en" sz="6000">
                <a:solidFill>
                  <a:schemeClr val="accent1"/>
                </a:solidFill>
              </a:rPr>
              <a:t>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71" name="Google Shape;771;p35"/>
          <p:cNvSpPr txBox="1"/>
          <p:nvPr>
            <p:ph idx="4294967295" type="subTitle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Any questions?</a:t>
            </a:r>
            <a:endParaRPr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user@mail.me</a:t>
            </a:r>
            <a:endParaRPr/>
          </a:p>
        </p:txBody>
      </p:sp>
      <p:pic>
        <p:nvPicPr>
          <p:cNvPr id="772" name="Google Shape;772;p35"/>
          <p:cNvPicPr preferRelativeResize="0"/>
          <p:nvPr/>
        </p:nvPicPr>
        <p:blipFill rotWithShape="1">
          <a:blip r:embed="rId3">
            <a:alphaModFix/>
          </a:blip>
          <a:srcRect b="0" l="0" r="62099" t="0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6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78" name="Google Shape;778;p36"/>
          <p:cNvSpPr txBox="1"/>
          <p:nvPr>
            <p:ph idx="1" type="body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779" name="Google Shape;779;p36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7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85" name="Google Shape;785;p37"/>
          <p:cNvSpPr txBox="1"/>
          <p:nvPr>
            <p:ph idx="1" type="body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6" name="Google Shape;786;p37"/>
          <p:cNvSpPr txBox="1"/>
          <p:nvPr/>
        </p:nvSpPr>
        <p:spPr>
          <a:xfrm>
            <a:off x="1199775" y="3951900"/>
            <a:ext cx="7304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787" name="Google Shape;787;p37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8"/>
          <p:cNvSpPr txBox="1"/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793" name="Google Shape;793;p38"/>
          <p:cNvSpPr txBox="1"/>
          <p:nvPr>
            <p:ph idx="1" type="subTitle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9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799" name="Google Shape;799;p39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39"/>
          <p:cNvSpPr/>
          <p:nvPr/>
        </p:nvSpPr>
        <p:spPr>
          <a:xfrm>
            <a:off x="7411120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1" name="Google Shape;801;p39"/>
          <p:cNvSpPr/>
          <p:nvPr/>
        </p:nvSpPr>
        <p:spPr>
          <a:xfrm>
            <a:off x="6792521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2" name="Google Shape;802;p39"/>
          <p:cNvSpPr/>
          <p:nvPr/>
        </p:nvSpPr>
        <p:spPr>
          <a:xfrm>
            <a:off x="6173922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3" name="Google Shape;803;p39"/>
          <p:cNvSpPr/>
          <p:nvPr/>
        </p:nvSpPr>
        <p:spPr>
          <a:xfrm>
            <a:off x="5555323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4" name="Google Shape;804;p39"/>
          <p:cNvSpPr/>
          <p:nvPr/>
        </p:nvSpPr>
        <p:spPr>
          <a:xfrm>
            <a:off x="4936724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5" name="Google Shape;805;p39"/>
          <p:cNvSpPr/>
          <p:nvPr/>
        </p:nvSpPr>
        <p:spPr>
          <a:xfrm>
            <a:off x="4318125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6" name="Google Shape;806;p39"/>
          <p:cNvSpPr/>
          <p:nvPr/>
        </p:nvSpPr>
        <p:spPr>
          <a:xfrm>
            <a:off x="3699526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7" name="Google Shape;807;p39"/>
          <p:cNvSpPr/>
          <p:nvPr/>
        </p:nvSpPr>
        <p:spPr>
          <a:xfrm>
            <a:off x="3080927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8" name="Google Shape;808;p39"/>
          <p:cNvSpPr/>
          <p:nvPr/>
        </p:nvSpPr>
        <p:spPr>
          <a:xfrm>
            <a:off x="2462328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9" name="Google Shape;809;p39"/>
          <p:cNvSpPr/>
          <p:nvPr/>
        </p:nvSpPr>
        <p:spPr>
          <a:xfrm>
            <a:off x="1843729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0" name="Google Shape;810;p39"/>
          <p:cNvSpPr/>
          <p:nvPr/>
        </p:nvSpPr>
        <p:spPr>
          <a:xfrm>
            <a:off x="1225130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1" name="Google Shape;811;p39"/>
          <p:cNvSpPr/>
          <p:nvPr/>
        </p:nvSpPr>
        <p:spPr>
          <a:xfrm>
            <a:off x="606531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2" name="Google Shape;812;p39"/>
          <p:cNvSpPr/>
          <p:nvPr/>
        </p:nvSpPr>
        <p:spPr>
          <a:xfrm>
            <a:off x="-1851" y="2755950"/>
            <a:ext cx="7713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813" name="Google Shape;813;p39"/>
          <p:cNvCxnSpPr/>
          <p:nvPr/>
        </p:nvCxnSpPr>
        <p:spPr>
          <a:xfrm rot="10800000">
            <a:off x="90117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4" name="Google Shape;814;p39"/>
          <p:cNvSpPr txBox="1"/>
          <p:nvPr/>
        </p:nvSpPr>
        <p:spPr>
          <a:xfrm>
            <a:off x="844209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15" name="Google Shape;815;p39"/>
          <p:cNvCxnSpPr/>
          <p:nvPr/>
        </p:nvCxnSpPr>
        <p:spPr>
          <a:xfrm rot="10800000">
            <a:off x="212085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6" name="Google Shape;816;p39"/>
          <p:cNvSpPr txBox="1"/>
          <p:nvPr/>
        </p:nvSpPr>
        <p:spPr>
          <a:xfrm>
            <a:off x="2083819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17" name="Google Shape;817;p39"/>
          <p:cNvCxnSpPr/>
          <p:nvPr/>
        </p:nvCxnSpPr>
        <p:spPr>
          <a:xfrm rot="10800000">
            <a:off x="335904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18" name="Google Shape;818;p39"/>
          <p:cNvSpPr txBox="1"/>
          <p:nvPr/>
        </p:nvSpPr>
        <p:spPr>
          <a:xfrm>
            <a:off x="3323429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19" name="Google Shape;819;p39"/>
          <p:cNvCxnSpPr/>
          <p:nvPr/>
        </p:nvCxnSpPr>
        <p:spPr>
          <a:xfrm rot="10800000">
            <a:off x="459724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20" name="Google Shape;820;p39"/>
          <p:cNvSpPr txBox="1"/>
          <p:nvPr/>
        </p:nvSpPr>
        <p:spPr>
          <a:xfrm>
            <a:off x="4563038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21" name="Google Shape;821;p39"/>
          <p:cNvCxnSpPr/>
          <p:nvPr/>
        </p:nvCxnSpPr>
        <p:spPr>
          <a:xfrm rot="10800000">
            <a:off x="583544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22" name="Google Shape;822;p39"/>
          <p:cNvSpPr txBox="1"/>
          <p:nvPr/>
        </p:nvSpPr>
        <p:spPr>
          <a:xfrm>
            <a:off x="5802648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23" name="Google Shape;823;p39"/>
          <p:cNvCxnSpPr/>
          <p:nvPr/>
        </p:nvCxnSpPr>
        <p:spPr>
          <a:xfrm rot="10800000">
            <a:off x="707364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24" name="Google Shape;824;p39"/>
          <p:cNvSpPr txBox="1"/>
          <p:nvPr/>
        </p:nvSpPr>
        <p:spPr>
          <a:xfrm>
            <a:off x="7042258" y="172720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25" name="Google Shape;825;p39"/>
          <p:cNvCxnSpPr/>
          <p:nvPr/>
        </p:nvCxnSpPr>
        <p:spPr>
          <a:xfrm rot="10800000">
            <a:off x="15112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26" name="Google Shape;826;p39"/>
          <p:cNvSpPr txBox="1"/>
          <p:nvPr/>
        </p:nvSpPr>
        <p:spPr>
          <a:xfrm>
            <a:off x="1445530" y="364815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27" name="Google Shape;827;p39"/>
          <p:cNvCxnSpPr/>
          <p:nvPr/>
        </p:nvCxnSpPr>
        <p:spPr>
          <a:xfrm rot="10800000">
            <a:off x="274945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28" name="Google Shape;828;p39"/>
          <p:cNvSpPr txBox="1"/>
          <p:nvPr/>
        </p:nvSpPr>
        <p:spPr>
          <a:xfrm>
            <a:off x="2692313" y="364815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29" name="Google Shape;829;p39"/>
          <p:cNvCxnSpPr/>
          <p:nvPr/>
        </p:nvCxnSpPr>
        <p:spPr>
          <a:xfrm rot="10800000">
            <a:off x="398765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30" name="Google Shape;830;p39"/>
          <p:cNvSpPr txBox="1"/>
          <p:nvPr/>
        </p:nvSpPr>
        <p:spPr>
          <a:xfrm>
            <a:off x="3939096" y="364815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31" name="Google Shape;831;p39"/>
          <p:cNvCxnSpPr/>
          <p:nvPr/>
        </p:nvCxnSpPr>
        <p:spPr>
          <a:xfrm rot="10800000">
            <a:off x="52258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32" name="Google Shape;832;p39"/>
          <p:cNvSpPr txBox="1"/>
          <p:nvPr/>
        </p:nvSpPr>
        <p:spPr>
          <a:xfrm>
            <a:off x="5185878" y="364815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33" name="Google Shape;833;p39"/>
          <p:cNvCxnSpPr/>
          <p:nvPr/>
        </p:nvCxnSpPr>
        <p:spPr>
          <a:xfrm rot="10800000">
            <a:off x="646405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34" name="Google Shape;834;p39"/>
          <p:cNvSpPr txBox="1"/>
          <p:nvPr/>
        </p:nvSpPr>
        <p:spPr>
          <a:xfrm>
            <a:off x="6432661" y="3648150"/>
            <a:ext cx="1170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835" name="Google Shape;835;p39"/>
          <p:cNvCxnSpPr/>
          <p:nvPr/>
        </p:nvCxnSpPr>
        <p:spPr>
          <a:xfrm rot="10800000">
            <a:off x="770224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836" name="Google Shape;836;p39"/>
          <p:cNvSpPr txBox="1"/>
          <p:nvPr/>
        </p:nvSpPr>
        <p:spPr>
          <a:xfrm>
            <a:off x="7666835" y="3648150"/>
            <a:ext cx="96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0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842" name="Google Shape;842;p40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3" name="Google Shape;843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0"/>
          <p:cNvSpPr/>
          <p:nvPr/>
        </p:nvSpPr>
        <p:spPr>
          <a:xfrm>
            <a:off x="0" y="2599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5" name="Google Shape;845;p40"/>
          <p:cNvGrpSpPr/>
          <p:nvPr/>
        </p:nvGrpSpPr>
        <p:grpSpPr>
          <a:xfrm>
            <a:off x="1786339" y="1932001"/>
            <a:ext cx="473400" cy="473400"/>
            <a:chOff x="1786339" y="1703401"/>
            <a:chExt cx="473400" cy="473400"/>
          </a:xfrm>
        </p:grpSpPr>
        <p:sp>
          <p:nvSpPr>
            <p:cNvPr id="846" name="Google Shape;84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3814414" y="1932001"/>
            <a:ext cx="473400" cy="473400"/>
            <a:chOff x="3814414" y="1703401"/>
            <a:chExt cx="473400" cy="473400"/>
          </a:xfrm>
        </p:grpSpPr>
        <p:sp>
          <p:nvSpPr>
            <p:cNvPr id="849" name="Google Shape;84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51" name="Google Shape;851;p40"/>
          <p:cNvGrpSpPr/>
          <p:nvPr/>
        </p:nvGrpSpPr>
        <p:grpSpPr>
          <a:xfrm>
            <a:off x="5842489" y="1932001"/>
            <a:ext cx="473400" cy="473400"/>
            <a:chOff x="5842489" y="1703401"/>
            <a:chExt cx="473400" cy="473400"/>
          </a:xfrm>
        </p:grpSpPr>
        <p:sp>
          <p:nvSpPr>
            <p:cNvPr id="852" name="Google Shape;85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54" name="Google Shape;854;p40"/>
          <p:cNvGrpSpPr/>
          <p:nvPr/>
        </p:nvGrpSpPr>
        <p:grpSpPr>
          <a:xfrm>
            <a:off x="6880814" y="3804900"/>
            <a:ext cx="473400" cy="473400"/>
            <a:chOff x="6880814" y="3576300"/>
            <a:chExt cx="473400" cy="473400"/>
          </a:xfrm>
        </p:grpSpPr>
        <p:sp>
          <p:nvSpPr>
            <p:cNvPr id="855" name="Google Shape;85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57" name="Google Shape;857;p40"/>
          <p:cNvGrpSpPr/>
          <p:nvPr/>
        </p:nvGrpSpPr>
        <p:grpSpPr>
          <a:xfrm>
            <a:off x="4852739" y="3804900"/>
            <a:ext cx="473400" cy="473400"/>
            <a:chOff x="4852739" y="3576300"/>
            <a:chExt cx="473400" cy="473400"/>
          </a:xfrm>
        </p:grpSpPr>
        <p:sp>
          <p:nvSpPr>
            <p:cNvPr id="858" name="Google Shape;85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59" name="Google Shape;85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60" name="Google Shape;860;p40"/>
          <p:cNvGrpSpPr/>
          <p:nvPr/>
        </p:nvGrpSpPr>
        <p:grpSpPr>
          <a:xfrm>
            <a:off x="2824664" y="3804900"/>
            <a:ext cx="473400" cy="473400"/>
            <a:chOff x="2824664" y="3576300"/>
            <a:chExt cx="473400" cy="473400"/>
          </a:xfrm>
        </p:grpSpPr>
        <p:sp>
          <p:nvSpPr>
            <p:cNvPr id="861" name="Google Shape;86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863" name="Google Shape;863;p40"/>
          <p:cNvSpPr txBox="1"/>
          <p:nvPr/>
        </p:nvSpPr>
        <p:spPr>
          <a:xfrm>
            <a:off x="13798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4" name="Google Shape;864;p40"/>
          <p:cNvSpPr txBox="1"/>
          <p:nvPr/>
        </p:nvSpPr>
        <p:spPr>
          <a:xfrm>
            <a:off x="33772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5" name="Google Shape;865;p40"/>
          <p:cNvSpPr txBox="1"/>
          <p:nvPr/>
        </p:nvSpPr>
        <p:spPr>
          <a:xfrm>
            <a:off x="54360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6" name="Google Shape;866;p40"/>
          <p:cNvSpPr txBox="1"/>
          <p:nvPr/>
        </p:nvSpPr>
        <p:spPr>
          <a:xfrm>
            <a:off x="24181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7" name="Google Shape;867;p40"/>
          <p:cNvSpPr txBox="1"/>
          <p:nvPr/>
        </p:nvSpPr>
        <p:spPr>
          <a:xfrm>
            <a:off x="44462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8" name="Google Shape;868;p40"/>
          <p:cNvSpPr txBox="1"/>
          <p:nvPr/>
        </p:nvSpPr>
        <p:spPr>
          <a:xfrm>
            <a:off x="64743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1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874" name="Google Shape;874;p41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75" name="Google Shape;875;p41"/>
          <p:cNvGraphicFramePr/>
          <p:nvPr/>
        </p:nvGraphicFramePr>
        <p:xfrm>
          <a:off x="661025" y="131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{E960CA2F-AD4F-43A7-B7A6-27E5CA5AA7E8}</a:tableStyleId>
              </a:tblPr>
              <a:tblGrid>
                <a:gridCol w="135060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  <a:gridCol w="463750"/>
              </a:tblGrid>
              <a:tr h="3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/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531" name="Google Shape;531;p15"/>
          <p:cNvSpPr txBox="1"/>
          <p:nvPr>
            <p:ph idx="1" type="subTitle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2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881" name="Google Shape;881;p42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58475" y="1436042"/>
            <a:ext cx="3842100" cy="144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4659543" y="1436042"/>
            <a:ext cx="3842100" cy="144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4" name="Google Shape;884;p42"/>
          <p:cNvSpPr/>
          <p:nvPr/>
        </p:nvSpPr>
        <p:spPr>
          <a:xfrm>
            <a:off x="658475" y="3042297"/>
            <a:ext cx="3842100" cy="144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5" name="Google Shape;885;p42"/>
          <p:cNvSpPr/>
          <p:nvPr/>
        </p:nvSpPr>
        <p:spPr>
          <a:xfrm>
            <a:off x="4659543" y="3042297"/>
            <a:ext cx="3842100" cy="144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86" name="Google Shape;886;p42"/>
          <p:cNvSpPr/>
          <p:nvPr/>
        </p:nvSpPr>
        <p:spPr>
          <a:xfrm>
            <a:off x="3397694" y="1778566"/>
            <a:ext cx="2207700" cy="2207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42"/>
          <p:cNvSpPr/>
          <p:nvPr/>
        </p:nvSpPr>
        <p:spPr>
          <a:xfrm rot="5400000">
            <a:off x="3556997" y="1778566"/>
            <a:ext cx="2207700" cy="2207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2"/>
          <p:cNvSpPr/>
          <p:nvPr/>
        </p:nvSpPr>
        <p:spPr>
          <a:xfrm rot="10800000">
            <a:off x="3556997" y="1939114"/>
            <a:ext cx="2207700" cy="2207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2"/>
          <p:cNvSpPr/>
          <p:nvPr/>
        </p:nvSpPr>
        <p:spPr>
          <a:xfrm rot="-5400000">
            <a:off x="3397694" y="1939114"/>
            <a:ext cx="2207700" cy="2207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42"/>
          <p:cNvSpPr/>
          <p:nvPr/>
        </p:nvSpPr>
        <p:spPr>
          <a:xfrm>
            <a:off x="3946280" y="2239103"/>
            <a:ext cx="293918" cy="4039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S</a:t>
            </a:r>
          </a:p>
        </p:txBody>
      </p:sp>
      <p:sp>
        <p:nvSpPr>
          <p:cNvPr id="891" name="Google Shape;891;p42"/>
          <p:cNvSpPr/>
          <p:nvPr/>
        </p:nvSpPr>
        <p:spPr>
          <a:xfrm>
            <a:off x="4873971" y="2246154"/>
            <a:ext cx="468802" cy="3948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W</a:t>
            </a:r>
          </a:p>
        </p:txBody>
      </p:sp>
      <p:sp>
        <p:nvSpPr>
          <p:cNvPr id="892" name="Google Shape;892;p42"/>
          <p:cNvSpPr/>
          <p:nvPr/>
        </p:nvSpPr>
        <p:spPr>
          <a:xfrm>
            <a:off x="3914688" y="3249692"/>
            <a:ext cx="297303" cy="4056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O</a:t>
            </a:r>
          </a:p>
        </p:txBody>
      </p:sp>
      <p:sp>
        <p:nvSpPr>
          <p:cNvPr id="893" name="Google Shape;893;p42"/>
          <p:cNvSpPr/>
          <p:nvPr/>
        </p:nvSpPr>
        <p:spPr>
          <a:xfrm>
            <a:off x="4978338" y="3256743"/>
            <a:ext cx="297867" cy="3948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3"/>
          <p:cNvSpPr txBox="1"/>
          <p:nvPr>
            <p:ph idx="4294967295" type="title"/>
          </p:nvPr>
        </p:nvSpPr>
        <p:spPr>
          <a:xfrm>
            <a:off x="799050" y="0"/>
            <a:ext cx="80829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9" name="Google Shape;899;p43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00" name="Google Shape;900;p43"/>
          <p:cNvSpPr txBox="1"/>
          <p:nvPr/>
        </p:nvSpPr>
        <p:spPr>
          <a:xfrm>
            <a:off x="2489807" y="658050"/>
            <a:ext cx="1500300" cy="13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1" name="Google Shape;901;p43"/>
          <p:cNvSpPr txBox="1"/>
          <p:nvPr/>
        </p:nvSpPr>
        <p:spPr>
          <a:xfrm>
            <a:off x="2489807" y="2039171"/>
            <a:ext cx="1500300" cy="13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2" name="Google Shape;902;p43"/>
          <p:cNvSpPr txBox="1"/>
          <p:nvPr/>
        </p:nvSpPr>
        <p:spPr>
          <a:xfrm>
            <a:off x="3989940" y="658050"/>
            <a:ext cx="1500300" cy="27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3" name="Google Shape;903;p43"/>
          <p:cNvSpPr txBox="1"/>
          <p:nvPr/>
        </p:nvSpPr>
        <p:spPr>
          <a:xfrm>
            <a:off x="5490072" y="658050"/>
            <a:ext cx="1500300" cy="13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4" name="Google Shape;904;p43"/>
          <p:cNvSpPr txBox="1"/>
          <p:nvPr/>
        </p:nvSpPr>
        <p:spPr>
          <a:xfrm>
            <a:off x="5490072" y="2039171"/>
            <a:ext cx="1500300" cy="1380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5" name="Google Shape;905;p43"/>
          <p:cNvSpPr txBox="1"/>
          <p:nvPr/>
        </p:nvSpPr>
        <p:spPr>
          <a:xfrm>
            <a:off x="6990204" y="658050"/>
            <a:ext cx="1500300" cy="27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6" name="Google Shape;906;p43"/>
          <p:cNvSpPr txBox="1"/>
          <p:nvPr/>
        </p:nvSpPr>
        <p:spPr>
          <a:xfrm>
            <a:off x="989675" y="658050"/>
            <a:ext cx="1500300" cy="276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7" name="Google Shape;907;p43"/>
          <p:cNvSpPr txBox="1"/>
          <p:nvPr/>
        </p:nvSpPr>
        <p:spPr>
          <a:xfrm>
            <a:off x="989675" y="3420293"/>
            <a:ext cx="3750300" cy="10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8" name="Google Shape;908;p43"/>
          <p:cNvSpPr txBox="1"/>
          <p:nvPr/>
        </p:nvSpPr>
        <p:spPr>
          <a:xfrm>
            <a:off x="4740006" y="3420293"/>
            <a:ext cx="3750300" cy="10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9" name="Google Shape;909;p43"/>
          <p:cNvSpPr/>
          <p:nvPr/>
        </p:nvSpPr>
        <p:spPr>
          <a:xfrm>
            <a:off x="4485828" y="3481544"/>
            <a:ext cx="187877" cy="18677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43"/>
          <p:cNvSpPr/>
          <p:nvPr/>
        </p:nvSpPr>
        <p:spPr>
          <a:xfrm>
            <a:off x="6736463" y="706276"/>
            <a:ext cx="187316" cy="16815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1" name="Google Shape;911;p43"/>
          <p:cNvSpPr/>
          <p:nvPr/>
        </p:nvSpPr>
        <p:spPr>
          <a:xfrm>
            <a:off x="2243184" y="706200"/>
            <a:ext cx="180207" cy="18019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2" name="Google Shape;912;p43"/>
          <p:cNvSpPr/>
          <p:nvPr/>
        </p:nvSpPr>
        <p:spPr>
          <a:xfrm>
            <a:off x="8252597" y="706274"/>
            <a:ext cx="171439" cy="18074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3" name="Google Shape;913;p43"/>
          <p:cNvGrpSpPr/>
          <p:nvPr/>
        </p:nvGrpSpPr>
        <p:grpSpPr>
          <a:xfrm>
            <a:off x="8212060" y="3481409"/>
            <a:ext cx="203193" cy="148980"/>
            <a:chOff x="4610450" y="3703750"/>
            <a:chExt cx="453050" cy="332175"/>
          </a:xfrm>
        </p:grpSpPr>
        <p:sp>
          <p:nvSpPr>
            <p:cNvPr id="914" name="Google Shape;914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6" name="Google Shape;916;p43"/>
          <p:cNvSpPr/>
          <p:nvPr/>
        </p:nvSpPr>
        <p:spPr>
          <a:xfrm>
            <a:off x="3741260" y="706214"/>
            <a:ext cx="182383" cy="18239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7" name="Google Shape;917;p43"/>
          <p:cNvGrpSpPr/>
          <p:nvPr/>
        </p:nvGrpSpPr>
        <p:grpSpPr>
          <a:xfrm>
            <a:off x="5260000" y="706236"/>
            <a:ext cx="163770" cy="208676"/>
            <a:chOff x="1958100" y="4985350"/>
            <a:chExt cx="365150" cy="465275"/>
          </a:xfrm>
        </p:grpSpPr>
        <p:sp>
          <p:nvSpPr>
            <p:cNvPr id="918" name="Google Shape;918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1" name="Google Shape;921;p43"/>
          <p:cNvGrpSpPr/>
          <p:nvPr/>
        </p:nvGrpSpPr>
        <p:grpSpPr>
          <a:xfrm>
            <a:off x="3670092" y="2093742"/>
            <a:ext cx="246473" cy="224015"/>
            <a:chOff x="4562200" y="4968250"/>
            <a:chExt cx="549550" cy="499475"/>
          </a:xfrm>
        </p:grpSpPr>
        <p:sp>
          <p:nvSpPr>
            <p:cNvPr id="922" name="Google Shape;922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7" name="Google Shape;927;p43"/>
          <p:cNvGrpSpPr/>
          <p:nvPr/>
        </p:nvGrpSpPr>
        <p:grpSpPr>
          <a:xfrm>
            <a:off x="6670175" y="2095056"/>
            <a:ext cx="242089" cy="232222"/>
            <a:chOff x="5241175" y="4959100"/>
            <a:chExt cx="539775" cy="517775"/>
          </a:xfrm>
        </p:grpSpPr>
        <p:sp>
          <p:nvSpPr>
            <p:cNvPr id="928" name="Google Shape;928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4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939" name="Google Shape;939;p44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0" name="Google Shape;940;p44"/>
          <p:cNvGrpSpPr/>
          <p:nvPr/>
        </p:nvGrpSpPr>
        <p:grpSpPr>
          <a:xfrm>
            <a:off x="1242126" y="1581863"/>
            <a:ext cx="3234455" cy="2907838"/>
            <a:chOff x="3778727" y="4460423"/>
            <a:chExt cx="720160" cy="647438"/>
          </a:xfrm>
        </p:grpSpPr>
        <p:sp>
          <p:nvSpPr>
            <p:cNvPr id="941" name="Google Shape;94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948" name="Google Shape;948;p44"/>
          <p:cNvCxnSpPr/>
          <p:nvPr/>
        </p:nvCxnSpPr>
        <p:spPr>
          <a:xfrm>
            <a:off x="4405018" y="2063315"/>
            <a:ext cx="947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9" name="Google Shape;949;p44"/>
          <p:cNvSpPr txBox="1"/>
          <p:nvPr/>
        </p:nvSpPr>
        <p:spPr>
          <a:xfrm>
            <a:off x="5407662" y="1909086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50" name="Google Shape;950;p44"/>
          <p:cNvCxnSpPr/>
          <p:nvPr/>
        </p:nvCxnSpPr>
        <p:spPr>
          <a:xfrm>
            <a:off x="4265468" y="2495051"/>
            <a:ext cx="10872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1" name="Google Shape;951;p44"/>
          <p:cNvSpPr txBox="1"/>
          <p:nvPr/>
        </p:nvSpPr>
        <p:spPr>
          <a:xfrm>
            <a:off x="5407662" y="2340814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52" name="Google Shape;952;p44"/>
          <p:cNvCxnSpPr/>
          <p:nvPr/>
        </p:nvCxnSpPr>
        <p:spPr>
          <a:xfrm>
            <a:off x="4067158" y="2926787"/>
            <a:ext cx="1285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3" name="Google Shape;953;p44"/>
          <p:cNvSpPr txBox="1"/>
          <p:nvPr/>
        </p:nvSpPr>
        <p:spPr>
          <a:xfrm>
            <a:off x="5407662" y="2772541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54" name="Google Shape;954;p44"/>
          <p:cNvCxnSpPr/>
          <p:nvPr/>
        </p:nvCxnSpPr>
        <p:spPr>
          <a:xfrm>
            <a:off x="3898228" y="3358501"/>
            <a:ext cx="1454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5" name="Google Shape;955;p44"/>
          <p:cNvSpPr txBox="1"/>
          <p:nvPr/>
        </p:nvSpPr>
        <p:spPr>
          <a:xfrm>
            <a:off x="5407662" y="3204268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56" name="Google Shape;956;p44"/>
          <p:cNvCxnSpPr/>
          <p:nvPr/>
        </p:nvCxnSpPr>
        <p:spPr>
          <a:xfrm>
            <a:off x="3714597" y="3790237"/>
            <a:ext cx="1637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7" name="Google Shape;957;p44"/>
          <p:cNvSpPr txBox="1"/>
          <p:nvPr/>
        </p:nvSpPr>
        <p:spPr>
          <a:xfrm>
            <a:off x="5407662" y="3635995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58" name="Google Shape;958;p44"/>
          <p:cNvCxnSpPr/>
          <p:nvPr/>
        </p:nvCxnSpPr>
        <p:spPr>
          <a:xfrm>
            <a:off x="3523637" y="4221950"/>
            <a:ext cx="1821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9" name="Google Shape;959;p44"/>
          <p:cNvSpPr txBox="1"/>
          <p:nvPr/>
        </p:nvSpPr>
        <p:spPr>
          <a:xfrm>
            <a:off x="5407662" y="4067722"/>
            <a:ext cx="24978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5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965" name="Google Shape;965;p45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6" name="Google Shape;96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708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7" name="Google Shape;967;p45"/>
          <p:cNvSpPr txBox="1"/>
          <p:nvPr/>
        </p:nvSpPr>
        <p:spPr>
          <a:xfrm>
            <a:off x="10758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68" name="Google Shape;9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05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9" name="Google Shape;969;p45"/>
          <p:cNvSpPr txBox="1"/>
          <p:nvPr/>
        </p:nvSpPr>
        <p:spPr>
          <a:xfrm>
            <a:off x="30556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70" name="Google Shape;97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030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1" name="Google Shape;971;p45"/>
          <p:cNvSpPr txBox="1"/>
          <p:nvPr/>
        </p:nvSpPr>
        <p:spPr>
          <a:xfrm>
            <a:off x="5035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72" name="Google Shape;97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010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3" name="Google Shape;973;p45"/>
          <p:cNvSpPr txBox="1"/>
          <p:nvPr/>
        </p:nvSpPr>
        <p:spPr>
          <a:xfrm>
            <a:off x="7015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6"/>
          <p:cNvSpPr txBox="1"/>
          <p:nvPr>
            <p:ph idx="4294967295" type="title"/>
          </p:nvPr>
        </p:nvSpPr>
        <p:spPr>
          <a:xfrm>
            <a:off x="980350" y="0"/>
            <a:ext cx="76965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79" name="Google Shape;979;p46"/>
          <p:cNvSpPr/>
          <p:nvPr/>
        </p:nvSpPr>
        <p:spPr>
          <a:xfrm>
            <a:off x="1058840" y="673301"/>
            <a:ext cx="7427100" cy="380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46"/>
          <p:cNvGrpSpPr/>
          <p:nvPr/>
        </p:nvGrpSpPr>
        <p:grpSpPr>
          <a:xfrm>
            <a:off x="1213673" y="673304"/>
            <a:ext cx="7118740" cy="3807733"/>
            <a:chOff x="638138" y="467100"/>
            <a:chExt cx="7867750" cy="4194000"/>
          </a:xfrm>
        </p:grpSpPr>
        <p:cxnSp>
          <p:nvCxnSpPr>
            <p:cNvPr id="981" name="Google Shape;98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2" name="Google Shape;98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3" name="Google Shape;98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4" name="Google Shape;98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5" name="Google Shape;98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6" name="Google Shape;98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7" name="Google Shape;98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8" name="Google Shape;98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9" name="Google Shape;98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0" name="Google Shape;99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1" name="Google Shape;99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2" name="Google Shape;99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3" name="Google Shape;99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4" name="Google Shape;99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5" name="Google Shape;99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6" name="Google Shape;99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7" name="Google Shape;99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8" name="Google Shape;99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9" name="Google Shape;99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0" name="Google Shape;100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1" name="Google Shape;100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2" name="Google Shape;100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3" name="Google Shape;100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4" name="Google Shape;100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5" name="Google Shape;100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6" name="Google Shape;100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7" name="Google Shape;100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8" name="Google Shape;100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9" name="Google Shape;100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0" name="Google Shape;101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1" name="Google Shape;101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2" name="Google Shape;101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3" name="Google Shape;101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Google Shape;101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Google Shape;101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8" name="Google Shape;101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1" name="Google Shape;102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2" name="Google Shape;102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3" name="Google Shape;102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4" name="Google Shape;102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5" name="Google Shape;102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6" name="Google Shape;102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27" name="Google Shape;1027;p46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028" name="Google Shape;1028;p46"/>
          <p:cNvGrpSpPr/>
          <p:nvPr/>
        </p:nvGrpSpPr>
        <p:grpSpPr>
          <a:xfrm>
            <a:off x="1058815" y="831981"/>
            <a:ext cx="7426735" cy="3490548"/>
            <a:chOff x="467088" y="642474"/>
            <a:chExt cx="4194000" cy="3858239"/>
          </a:xfrm>
        </p:grpSpPr>
        <p:cxnSp>
          <p:nvCxnSpPr>
            <p:cNvPr id="1029" name="Google Shape;102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0" name="Google Shape;103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1" name="Google Shape;103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2" name="Google Shape;103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3" name="Google Shape;103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4" name="Google Shape;103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5" name="Google Shape;103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6" name="Google Shape;103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7" name="Google Shape;103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8" name="Google Shape;103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1" name="Google Shape;104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2" name="Google Shape;104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3" name="Google Shape;104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4" name="Google Shape;104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5" name="Google Shape;104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6" name="Google Shape;104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9" name="Google Shape;104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051" name="Google Shape;1051;p46"/>
          <p:cNvCxnSpPr/>
          <p:nvPr/>
        </p:nvCxnSpPr>
        <p:spPr>
          <a:xfrm>
            <a:off x="4772365" y="673301"/>
            <a:ext cx="0" cy="3807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052" name="Google Shape;1052;p46"/>
          <p:cNvCxnSpPr/>
          <p:nvPr/>
        </p:nvCxnSpPr>
        <p:spPr>
          <a:xfrm>
            <a:off x="1058840" y="2577156"/>
            <a:ext cx="742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053" name="Google Shape;1053;p46"/>
          <p:cNvSpPr txBox="1"/>
          <p:nvPr/>
        </p:nvSpPr>
        <p:spPr>
          <a:xfrm rot="-5400000">
            <a:off x="402000" y="2502321"/>
            <a:ext cx="1164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4" name="Google Shape;1054;p46"/>
          <p:cNvSpPr txBox="1"/>
          <p:nvPr/>
        </p:nvSpPr>
        <p:spPr>
          <a:xfrm rot="5400000">
            <a:off x="7978775" y="2502557"/>
            <a:ext cx="1164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5" name="Google Shape;1055;p46"/>
          <p:cNvSpPr txBox="1"/>
          <p:nvPr/>
        </p:nvSpPr>
        <p:spPr>
          <a:xfrm>
            <a:off x="4190512" y="4480976"/>
            <a:ext cx="1164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6" name="Google Shape;1056;p46"/>
          <p:cNvSpPr txBox="1"/>
          <p:nvPr/>
        </p:nvSpPr>
        <p:spPr>
          <a:xfrm>
            <a:off x="4190467" y="523750"/>
            <a:ext cx="11640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7" name="Google Shape;1057;p46"/>
          <p:cNvSpPr/>
          <p:nvPr/>
        </p:nvSpPr>
        <p:spPr>
          <a:xfrm>
            <a:off x="6980451" y="998210"/>
            <a:ext cx="905100" cy="90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8" name="Google Shape;1058;p46"/>
          <p:cNvSpPr/>
          <p:nvPr/>
        </p:nvSpPr>
        <p:spPr>
          <a:xfrm>
            <a:off x="3468234" y="1422381"/>
            <a:ext cx="792300" cy="792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9" name="Google Shape;1059;p46"/>
          <p:cNvSpPr/>
          <p:nvPr/>
        </p:nvSpPr>
        <p:spPr>
          <a:xfrm>
            <a:off x="1887302" y="3391349"/>
            <a:ext cx="660900" cy="66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0" name="Google Shape;1060;p46"/>
          <p:cNvSpPr/>
          <p:nvPr/>
        </p:nvSpPr>
        <p:spPr>
          <a:xfrm>
            <a:off x="5726710" y="2917669"/>
            <a:ext cx="660900" cy="660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1" name="Google Shape;1061;p46"/>
          <p:cNvSpPr/>
          <p:nvPr/>
        </p:nvSpPr>
        <p:spPr>
          <a:xfrm>
            <a:off x="6541602" y="3325535"/>
            <a:ext cx="792300" cy="792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2" name="Google Shape;1062;p46"/>
          <p:cNvSpPr/>
          <p:nvPr/>
        </p:nvSpPr>
        <p:spPr>
          <a:xfrm>
            <a:off x="4950447" y="761528"/>
            <a:ext cx="660900" cy="66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3" name="Google Shape;1063;p46"/>
          <p:cNvSpPr/>
          <p:nvPr/>
        </p:nvSpPr>
        <p:spPr>
          <a:xfrm>
            <a:off x="1644266" y="1107877"/>
            <a:ext cx="422400" cy="42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7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069" name="Google Shape;1069;p47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70" name="Google Shape;1070;p47"/>
          <p:cNvGraphicFramePr/>
          <p:nvPr/>
        </p:nvGraphicFramePr>
        <p:xfrm>
          <a:off x="986175" y="131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{E31679FC-7606-471D-BB11-6C18445E7FCF}</a:tableStyleId>
              </a:tblPr>
              <a:tblGrid>
                <a:gridCol w="833200"/>
                <a:gridCol w="954975"/>
                <a:gridCol w="954975"/>
                <a:gridCol w="954975"/>
                <a:gridCol w="954975"/>
                <a:gridCol w="954975"/>
                <a:gridCol w="954975"/>
                <a:gridCol w="954975"/>
              </a:tblGrid>
              <a:tr h="323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1076" name="Google Shape;1076;p48"/>
          <p:cNvGrpSpPr/>
          <p:nvPr/>
        </p:nvGrpSpPr>
        <p:grpSpPr>
          <a:xfrm>
            <a:off x="930500" y="497096"/>
            <a:ext cx="322569" cy="407950"/>
            <a:chOff x="584925" y="238125"/>
            <a:chExt cx="415200" cy="525100"/>
          </a:xfrm>
        </p:grpSpPr>
        <p:sp>
          <p:nvSpPr>
            <p:cNvPr id="1077" name="Google Shape;1077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3" name="Google Shape;1083;p48"/>
          <p:cNvGrpSpPr/>
          <p:nvPr/>
        </p:nvGrpSpPr>
        <p:grpSpPr>
          <a:xfrm>
            <a:off x="1442788" y="556373"/>
            <a:ext cx="345351" cy="287492"/>
            <a:chOff x="1244325" y="314425"/>
            <a:chExt cx="444525" cy="370050"/>
          </a:xfrm>
        </p:grpSpPr>
        <p:sp>
          <p:nvSpPr>
            <p:cNvPr id="1084" name="Google Shape;1084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1974071" y="554955"/>
            <a:ext cx="330183" cy="290328"/>
            <a:chOff x="1928175" y="312600"/>
            <a:chExt cx="425000" cy="373700"/>
          </a:xfrm>
        </p:grpSpPr>
        <p:sp>
          <p:nvSpPr>
            <p:cNvPr id="1087" name="Google Shape;1087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89" name="Google Shape;1089;p48"/>
          <p:cNvSpPr/>
          <p:nvPr/>
        </p:nvSpPr>
        <p:spPr>
          <a:xfrm>
            <a:off x="2527776" y="544540"/>
            <a:ext cx="270400" cy="311187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0" name="Google Shape;1090;p48"/>
          <p:cNvSpPr/>
          <p:nvPr/>
        </p:nvSpPr>
        <p:spPr>
          <a:xfrm>
            <a:off x="3069988" y="545491"/>
            <a:ext cx="233420" cy="30928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91" name="Google Shape;1091;p48"/>
          <p:cNvGrpSpPr/>
          <p:nvPr/>
        </p:nvGrpSpPr>
        <p:grpSpPr>
          <a:xfrm>
            <a:off x="3520471" y="539786"/>
            <a:ext cx="379516" cy="320685"/>
            <a:chOff x="3918650" y="293075"/>
            <a:chExt cx="488500" cy="412775"/>
          </a:xfrm>
        </p:grpSpPr>
        <p:sp>
          <p:nvSpPr>
            <p:cNvPr id="1092" name="Google Shape;1092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95" name="Google Shape;1095;p48"/>
          <p:cNvGrpSpPr/>
          <p:nvPr/>
        </p:nvGrpSpPr>
        <p:grpSpPr>
          <a:xfrm>
            <a:off x="4077838" y="515586"/>
            <a:ext cx="312158" cy="369066"/>
            <a:chOff x="4636075" y="261925"/>
            <a:chExt cx="401800" cy="475050"/>
          </a:xfrm>
        </p:grpSpPr>
        <p:sp>
          <p:nvSpPr>
            <p:cNvPr id="1096" name="Google Shape;1096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00" name="Google Shape;1100;p48"/>
          <p:cNvSpPr/>
          <p:nvPr/>
        </p:nvSpPr>
        <p:spPr>
          <a:xfrm>
            <a:off x="4579014" y="544054"/>
            <a:ext cx="357685" cy="31215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01" name="Google Shape;1101;p48"/>
          <p:cNvGrpSpPr/>
          <p:nvPr/>
        </p:nvGrpSpPr>
        <p:grpSpPr>
          <a:xfrm>
            <a:off x="5124750" y="546429"/>
            <a:ext cx="313091" cy="306914"/>
            <a:chOff x="5983625" y="301625"/>
            <a:chExt cx="403000" cy="395050"/>
          </a:xfrm>
        </p:grpSpPr>
        <p:sp>
          <p:nvSpPr>
            <p:cNvPr id="1102" name="Google Shape;1102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2" name="Google Shape;1122;p48"/>
          <p:cNvGrpSpPr/>
          <p:nvPr/>
        </p:nvGrpSpPr>
        <p:grpSpPr>
          <a:xfrm>
            <a:off x="5650808" y="544040"/>
            <a:ext cx="308352" cy="307885"/>
            <a:chOff x="6660750" y="298550"/>
            <a:chExt cx="396900" cy="396300"/>
          </a:xfrm>
        </p:grpSpPr>
        <p:sp>
          <p:nvSpPr>
            <p:cNvPr id="1123" name="Google Shape;1123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5" name="Google Shape;1125;p48"/>
          <p:cNvGrpSpPr/>
          <p:nvPr/>
        </p:nvGrpSpPr>
        <p:grpSpPr>
          <a:xfrm>
            <a:off x="930500" y="1028845"/>
            <a:ext cx="322569" cy="390412"/>
            <a:chOff x="584925" y="922575"/>
            <a:chExt cx="415200" cy="502525"/>
          </a:xfrm>
        </p:grpSpPr>
        <p:sp>
          <p:nvSpPr>
            <p:cNvPr id="1126" name="Google Shape;1126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1444691" y="1019833"/>
            <a:ext cx="341564" cy="407018"/>
            <a:chOff x="1246775" y="910975"/>
            <a:chExt cx="439650" cy="523900"/>
          </a:xfrm>
        </p:grpSpPr>
        <p:sp>
          <p:nvSpPr>
            <p:cNvPr id="1130" name="Google Shape;1130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1972653" y="1085287"/>
            <a:ext cx="333018" cy="277043"/>
            <a:chOff x="1926350" y="995225"/>
            <a:chExt cx="428650" cy="356600"/>
          </a:xfrm>
        </p:grpSpPr>
        <p:sp>
          <p:nvSpPr>
            <p:cNvPr id="1134" name="Google Shape;1134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38" name="Google Shape;1138;p48"/>
          <p:cNvSpPr/>
          <p:nvPr/>
        </p:nvSpPr>
        <p:spPr>
          <a:xfrm>
            <a:off x="2500252" y="1062084"/>
            <a:ext cx="325443" cy="323540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9" name="Google Shape;1139;p48"/>
          <p:cNvSpPr/>
          <p:nvPr/>
        </p:nvSpPr>
        <p:spPr>
          <a:xfrm>
            <a:off x="3024459" y="1078225"/>
            <a:ext cx="324472" cy="29127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0" name="Google Shape;1140;p48"/>
          <p:cNvSpPr/>
          <p:nvPr/>
        </p:nvSpPr>
        <p:spPr>
          <a:xfrm>
            <a:off x="3552919" y="1080595"/>
            <a:ext cx="314994" cy="28652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41" name="Google Shape;1141;p48"/>
          <p:cNvSpPr/>
          <p:nvPr/>
        </p:nvSpPr>
        <p:spPr>
          <a:xfrm>
            <a:off x="4087070" y="1083430"/>
            <a:ext cx="294134" cy="28084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42" name="Google Shape;1142;p48"/>
          <p:cNvGrpSpPr/>
          <p:nvPr/>
        </p:nvGrpSpPr>
        <p:grpSpPr>
          <a:xfrm>
            <a:off x="4595370" y="1064427"/>
            <a:ext cx="324472" cy="324938"/>
            <a:chOff x="5302225" y="968375"/>
            <a:chExt cx="417650" cy="418250"/>
          </a:xfrm>
        </p:grpSpPr>
        <p:sp>
          <p:nvSpPr>
            <p:cNvPr id="1143" name="Google Shape;1143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5" name="Google Shape;1145;p48"/>
          <p:cNvGrpSpPr/>
          <p:nvPr/>
        </p:nvGrpSpPr>
        <p:grpSpPr>
          <a:xfrm>
            <a:off x="5080156" y="1027893"/>
            <a:ext cx="402279" cy="391830"/>
            <a:chOff x="5926225" y="921350"/>
            <a:chExt cx="517800" cy="504350"/>
          </a:xfrm>
        </p:grpSpPr>
        <p:sp>
          <p:nvSpPr>
            <p:cNvPr id="1146" name="Google Shape;114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5617130" y="1035487"/>
            <a:ext cx="375709" cy="376661"/>
            <a:chOff x="6617400" y="931125"/>
            <a:chExt cx="483600" cy="484825"/>
          </a:xfrm>
        </p:grpSpPr>
        <p:sp>
          <p:nvSpPr>
            <p:cNvPr id="1149" name="Google Shape;1149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910572" y="1620357"/>
            <a:ext cx="362424" cy="254279"/>
            <a:chOff x="559275" y="1683950"/>
            <a:chExt cx="466500" cy="327300"/>
          </a:xfrm>
        </p:grpSpPr>
        <p:sp>
          <p:nvSpPr>
            <p:cNvPr id="1152" name="Google Shape;1152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1434261" y="1570092"/>
            <a:ext cx="362424" cy="354830"/>
            <a:chOff x="1233350" y="1619250"/>
            <a:chExt cx="466500" cy="456725"/>
          </a:xfrm>
        </p:grpSpPr>
        <p:sp>
          <p:nvSpPr>
            <p:cNvPr id="1155" name="Google Shape;1155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9" name="Google Shape;1159;p48"/>
          <p:cNvGrpSpPr/>
          <p:nvPr/>
        </p:nvGrpSpPr>
        <p:grpSpPr>
          <a:xfrm>
            <a:off x="1969332" y="1577667"/>
            <a:ext cx="339661" cy="339661"/>
            <a:chOff x="1922075" y="1629000"/>
            <a:chExt cx="437200" cy="437200"/>
          </a:xfrm>
        </p:grpSpPr>
        <p:sp>
          <p:nvSpPr>
            <p:cNvPr id="1160" name="Google Shape;1160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62" name="Google Shape;1162;p48"/>
          <p:cNvGrpSpPr/>
          <p:nvPr/>
        </p:nvGrpSpPr>
        <p:grpSpPr>
          <a:xfrm>
            <a:off x="2491603" y="1576249"/>
            <a:ext cx="342496" cy="342496"/>
            <a:chOff x="2594325" y="1627175"/>
            <a:chExt cx="440850" cy="440850"/>
          </a:xfrm>
        </p:grpSpPr>
        <p:sp>
          <p:nvSpPr>
            <p:cNvPr id="1163" name="Google Shape;1163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66" name="Google Shape;1166;p48"/>
          <p:cNvSpPr/>
          <p:nvPr/>
        </p:nvSpPr>
        <p:spPr>
          <a:xfrm>
            <a:off x="3030616" y="1591515"/>
            <a:ext cx="312158" cy="312139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67" name="Google Shape;1167;p48"/>
          <p:cNvGrpSpPr/>
          <p:nvPr/>
        </p:nvGrpSpPr>
        <p:grpSpPr>
          <a:xfrm>
            <a:off x="3571241" y="1550630"/>
            <a:ext cx="277975" cy="393733"/>
            <a:chOff x="3984000" y="1594200"/>
            <a:chExt cx="357800" cy="506800"/>
          </a:xfrm>
        </p:grpSpPr>
        <p:sp>
          <p:nvSpPr>
            <p:cNvPr id="1168" name="Google Shape;1168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0" name="Google Shape;1170;p48"/>
          <p:cNvGrpSpPr/>
          <p:nvPr/>
        </p:nvGrpSpPr>
        <p:grpSpPr>
          <a:xfrm>
            <a:off x="4050802" y="1635060"/>
            <a:ext cx="366231" cy="224874"/>
            <a:chOff x="4601275" y="1702875"/>
            <a:chExt cx="471400" cy="289450"/>
          </a:xfrm>
        </p:grpSpPr>
        <p:sp>
          <p:nvSpPr>
            <p:cNvPr id="1171" name="Google Shape;1171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4592049" y="1580036"/>
            <a:ext cx="331115" cy="334922"/>
            <a:chOff x="5297950" y="1632050"/>
            <a:chExt cx="426200" cy="431100"/>
          </a:xfrm>
        </p:grpSpPr>
        <p:sp>
          <p:nvSpPr>
            <p:cNvPr id="1177" name="Google Shape;1177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9" name="Google Shape;1179;p48"/>
          <p:cNvGrpSpPr/>
          <p:nvPr/>
        </p:nvGrpSpPr>
        <p:grpSpPr>
          <a:xfrm>
            <a:off x="5114786" y="1570092"/>
            <a:ext cx="333018" cy="354830"/>
            <a:chOff x="5970800" y="1619250"/>
            <a:chExt cx="428650" cy="456725"/>
          </a:xfrm>
        </p:grpSpPr>
        <p:sp>
          <p:nvSpPr>
            <p:cNvPr id="1180" name="Google Shape;1180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5623306" y="1565819"/>
            <a:ext cx="373320" cy="340593"/>
            <a:chOff x="6625350" y="1613750"/>
            <a:chExt cx="480525" cy="438400"/>
          </a:xfrm>
        </p:grpSpPr>
        <p:sp>
          <p:nvSpPr>
            <p:cNvPr id="1186" name="Google Shape;1186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950894" y="2119865"/>
            <a:ext cx="281782" cy="302661"/>
            <a:chOff x="611175" y="2326900"/>
            <a:chExt cx="362700" cy="389575"/>
          </a:xfrm>
        </p:grpSpPr>
        <p:sp>
          <p:nvSpPr>
            <p:cNvPr id="1192" name="Google Shape;1192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96" name="Google Shape;1196;p48"/>
          <p:cNvSpPr/>
          <p:nvPr/>
        </p:nvSpPr>
        <p:spPr>
          <a:xfrm>
            <a:off x="1467048" y="2122811"/>
            <a:ext cx="296970" cy="296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7" name="Google Shape;1197;p48"/>
          <p:cNvSpPr/>
          <p:nvPr/>
        </p:nvSpPr>
        <p:spPr>
          <a:xfrm>
            <a:off x="1990769" y="2122811"/>
            <a:ext cx="296970" cy="296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8" name="Google Shape;1198;p48"/>
          <p:cNvSpPr/>
          <p:nvPr/>
        </p:nvSpPr>
        <p:spPr>
          <a:xfrm>
            <a:off x="2514490" y="2122811"/>
            <a:ext cx="296970" cy="29697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199" name="Google Shape;1199;p48"/>
          <p:cNvGrpSpPr/>
          <p:nvPr/>
        </p:nvGrpSpPr>
        <p:grpSpPr>
          <a:xfrm>
            <a:off x="3107315" y="2071484"/>
            <a:ext cx="158449" cy="395636"/>
            <a:chOff x="3386850" y="2264625"/>
            <a:chExt cx="203950" cy="509250"/>
          </a:xfrm>
        </p:grpSpPr>
        <p:sp>
          <p:nvSpPr>
            <p:cNvPr id="1200" name="Google Shape;1200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4168930" y="2121768"/>
            <a:ext cx="129975" cy="295067"/>
            <a:chOff x="4753325" y="2329350"/>
            <a:chExt cx="167300" cy="379800"/>
          </a:xfrm>
        </p:grpSpPr>
        <p:sp>
          <p:nvSpPr>
            <p:cNvPr id="1203" name="Google Shape;1203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05" name="Google Shape;1205;p48"/>
          <p:cNvGrpSpPr/>
          <p:nvPr/>
        </p:nvGrpSpPr>
        <p:grpSpPr>
          <a:xfrm>
            <a:off x="3642852" y="2073368"/>
            <a:ext cx="134753" cy="391849"/>
            <a:chOff x="4076175" y="2267050"/>
            <a:chExt cx="173450" cy="504375"/>
          </a:xfrm>
        </p:grpSpPr>
        <p:sp>
          <p:nvSpPr>
            <p:cNvPr id="1206" name="Google Shape;1206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08" name="Google Shape;1208;p48"/>
          <p:cNvSpPr/>
          <p:nvPr/>
        </p:nvSpPr>
        <p:spPr>
          <a:xfrm>
            <a:off x="4609373" y="2114750"/>
            <a:ext cx="296970" cy="31309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09" name="Google Shape;1209;p48"/>
          <p:cNvGrpSpPr/>
          <p:nvPr/>
        </p:nvGrpSpPr>
        <p:grpSpPr>
          <a:xfrm>
            <a:off x="5118107" y="2120331"/>
            <a:ext cx="326376" cy="301709"/>
            <a:chOff x="5975075" y="2327500"/>
            <a:chExt cx="420100" cy="388350"/>
          </a:xfrm>
        </p:grpSpPr>
        <p:sp>
          <p:nvSpPr>
            <p:cNvPr id="1210" name="Google Shape;1210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5704881" y="2111319"/>
            <a:ext cx="200207" cy="326376"/>
            <a:chOff x="6730350" y="2315900"/>
            <a:chExt cx="257700" cy="420100"/>
          </a:xfrm>
        </p:grpSpPr>
        <p:sp>
          <p:nvSpPr>
            <p:cNvPr id="1213" name="Google Shape;1213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18" name="Google Shape;1218;p48"/>
          <p:cNvGrpSpPr/>
          <p:nvPr/>
        </p:nvGrpSpPr>
        <p:grpSpPr>
          <a:xfrm>
            <a:off x="1041014" y="2609875"/>
            <a:ext cx="101541" cy="370018"/>
            <a:chOff x="727175" y="2957625"/>
            <a:chExt cx="130700" cy="476275"/>
          </a:xfrm>
        </p:grpSpPr>
        <p:sp>
          <p:nvSpPr>
            <p:cNvPr id="1219" name="Google Shape;1219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21" name="Google Shape;1221;p48"/>
          <p:cNvSpPr/>
          <p:nvPr/>
        </p:nvSpPr>
        <p:spPr>
          <a:xfrm>
            <a:off x="1983660" y="2595312"/>
            <a:ext cx="311187" cy="399424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2" name="Google Shape;1222;p48"/>
          <p:cNvSpPr/>
          <p:nvPr/>
        </p:nvSpPr>
        <p:spPr>
          <a:xfrm>
            <a:off x="1500263" y="2595312"/>
            <a:ext cx="230545" cy="39942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23" name="Google Shape;1223;p48"/>
          <p:cNvGrpSpPr/>
          <p:nvPr/>
        </p:nvGrpSpPr>
        <p:grpSpPr>
          <a:xfrm>
            <a:off x="2483057" y="2621723"/>
            <a:ext cx="359588" cy="346303"/>
            <a:chOff x="2583325" y="2972875"/>
            <a:chExt cx="462850" cy="445750"/>
          </a:xfrm>
        </p:grpSpPr>
        <p:sp>
          <p:nvSpPr>
            <p:cNvPr id="1224" name="Google Shape;1224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26" name="Google Shape;1226;p48"/>
          <p:cNvGrpSpPr/>
          <p:nvPr/>
        </p:nvGrpSpPr>
        <p:grpSpPr>
          <a:xfrm>
            <a:off x="2994412" y="2673445"/>
            <a:ext cx="384255" cy="242878"/>
            <a:chOff x="3241525" y="3039450"/>
            <a:chExt cx="494600" cy="312625"/>
          </a:xfrm>
        </p:grpSpPr>
        <p:sp>
          <p:nvSpPr>
            <p:cNvPr id="1227" name="Google Shape;1227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29" name="Google Shape;1229;p48"/>
          <p:cNvSpPr/>
          <p:nvPr/>
        </p:nvSpPr>
        <p:spPr>
          <a:xfrm>
            <a:off x="4069045" y="2629944"/>
            <a:ext cx="330182" cy="33016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30" name="Google Shape;1230;p48"/>
          <p:cNvGrpSpPr/>
          <p:nvPr/>
        </p:nvGrpSpPr>
        <p:grpSpPr>
          <a:xfrm>
            <a:off x="4558837" y="2647827"/>
            <a:ext cx="397540" cy="294115"/>
            <a:chOff x="5255200" y="3006475"/>
            <a:chExt cx="511700" cy="378575"/>
          </a:xfrm>
        </p:grpSpPr>
        <p:sp>
          <p:nvSpPr>
            <p:cNvPr id="1231" name="Google Shape;1231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3549410" y="2630754"/>
            <a:ext cx="321637" cy="328260"/>
            <a:chOff x="3955900" y="2984500"/>
            <a:chExt cx="414000" cy="422525"/>
          </a:xfrm>
        </p:grpSpPr>
        <p:sp>
          <p:nvSpPr>
            <p:cNvPr id="1234" name="Google Shape;1234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37" name="Google Shape;1237;p48"/>
          <p:cNvSpPr/>
          <p:nvPr/>
        </p:nvSpPr>
        <p:spPr>
          <a:xfrm>
            <a:off x="913920" y="3177381"/>
            <a:ext cx="359569" cy="28273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8" name="Google Shape;1238;p48"/>
          <p:cNvSpPr/>
          <p:nvPr/>
        </p:nvSpPr>
        <p:spPr>
          <a:xfrm>
            <a:off x="5156344" y="2614755"/>
            <a:ext cx="250473" cy="3605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39" name="Google Shape;1239;p48"/>
          <p:cNvGrpSpPr/>
          <p:nvPr/>
        </p:nvGrpSpPr>
        <p:grpSpPr>
          <a:xfrm>
            <a:off x="5682117" y="2625996"/>
            <a:ext cx="245733" cy="349158"/>
            <a:chOff x="6701050" y="2978375"/>
            <a:chExt cx="316300" cy="449425"/>
          </a:xfrm>
        </p:grpSpPr>
        <p:sp>
          <p:nvSpPr>
            <p:cNvPr id="1240" name="Google Shape;1240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1440418" y="3200921"/>
            <a:ext cx="350110" cy="235304"/>
            <a:chOff x="1241275" y="3718400"/>
            <a:chExt cx="450650" cy="302875"/>
          </a:xfrm>
        </p:grpSpPr>
        <p:sp>
          <p:nvSpPr>
            <p:cNvPr id="1243" name="Google Shape;1243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47" name="Google Shape;1247;p48"/>
          <p:cNvGrpSpPr/>
          <p:nvPr/>
        </p:nvGrpSpPr>
        <p:grpSpPr>
          <a:xfrm>
            <a:off x="1968866" y="3182897"/>
            <a:ext cx="340593" cy="271818"/>
            <a:chOff x="1921475" y="3695200"/>
            <a:chExt cx="438400" cy="349875"/>
          </a:xfrm>
        </p:grpSpPr>
        <p:sp>
          <p:nvSpPr>
            <p:cNvPr id="1248" name="Google Shape;1248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1" name="Google Shape;1251;p48"/>
          <p:cNvGrpSpPr/>
          <p:nvPr/>
        </p:nvGrpSpPr>
        <p:grpSpPr>
          <a:xfrm>
            <a:off x="2495876" y="3178624"/>
            <a:ext cx="333950" cy="279898"/>
            <a:chOff x="2599825" y="3689700"/>
            <a:chExt cx="429850" cy="360275"/>
          </a:xfrm>
        </p:grpSpPr>
        <p:sp>
          <p:nvSpPr>
            <p:cNvPr id="1252" name="Google Shape;1252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4" name="Google Shape;1254;p48"/>
          <p:cNvGrpSpPr/>
          <p:nvPr/>
        </p:nvGrpSpPr>
        <p:grpSpPr>
          <a:xfrm>
            <a:off x="3035685" y="3149685"/>
            <a:ext cx="301709" cy="314994"/>
            <a:chOff x="3294650" y="3652450"/>
            <a:chExt cx="388350" cy="405450"/>
          </a:xfrm>
        </p:grpSpPr>
        <p:sp>
          <p:nvSpPr>
            <p:cNvPr id="1255" name="Google Shape;1255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8" name="Google Shape;1258;p48"/>
          <p:cNvGrpSpPr/>
          <p:nvPr/>
        </p:nvGrpSpPr>
        <p:grpSpPr>
          <a:xfrm>
            <a:off x="3534241" y="3189540"/>
            <a:ext cx="351975" cy="258067"/>
            <a:chOff x="3936375" y="3703750"/>
            <a:chExt cx="453050" cy="332175"/>
          </a:xfrm>
        </p:grpSpPr>
        <p:sp>
          <p:nvSpPr>
            <p:cNvPr id="1259" name="Google Shape;1259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64" name="Google Shape;1264;p48"/>
          <p:cNvGrpSpPr/>
          <p:nvPr/>
        </p:nvGrpSpPr>
        <p:grpSpPr>
          <a:xfrm>
            <a:off x="4057930" y="3189540"/>
            <a:ext cx="351975" cy="258067"/>
            <a:chOff x="4610450" y="3703750"/>
            <a:chExt cx="453050" cy="332175"/>
          </a:xfrm>
        </p:grpSpPr>
        <p:sp>
          <p:nvSpPr>
            <p:cNvPr id="1265" name="Google Shape;1265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>
            <a:off x="4593952" y="3163455"/>
            <a:ext cx="327308" cy="310236"/>
            <a:chOff x="5300400" y="3670175"/>
            <a:chExt cx="421300" cy="399325"/>
          </a:xfrm>
        </p:grpSpPr>
        <p:sp>
          <p:nvSpPr>
            <p:cNvPr id="1268" name="Google Shape;1268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73" name="Google Shape;1273;p48"/>
          <p:cNvSpPr/>
          <p:nvPr/>
        </p:nvSpPr>
        <p:spPr>
          <a:xfrm>
            <a:off x="5099413" y="3136591"/>
            <a:ext cx="364327" cy="364308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74" name="Google Shape;1274;p48"/>
          <p:cNvGrpSpPr/>
          <p:nvPr/>
        </p:nvGrpSpPr>
        <p:grpSpPr>
          <a:xfrm>
            <a:off x="5646069" y="3159649"/>
            <a:ext cx="317830" cy="317849"/>
            <a:chOff x="6654650" y="3665275"/>
            <a:chExt cx="409100" cy="409125"/>
          </a:xfrm>
        </p:grpSpPr>
        <p:sp>
          <p:nvSpPr>
            <p:cNvPr id="1275" name="Google Shape;1275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77" name="Google Shape;1277;p48"/>
          <p:cNvGrpSpPr/>
          <p:nvPr/>
        </p:nvGrpSpPr>
        <p:grpSpPr>
          <a:xfrm>
            <a:off x="919584" y="3670052"/>
            <a:ext cx="344400" cy="344419"/>
            <a:chOff x="570875" y="4322250"/>
            <a:chExt cx="443300" cy="443325"/>
          </a:xfrm>
        </p:grpSpPr>
        <p:sp>
          <p:nvSpPr>
            <p:cNvPr id="1278" name="Google Shape;1278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82" name="Google Shape;1282;p48"/>
          <p:cNvSpPr/>
          <p:nvPr/>
        </p:nvSpPr>
        <p:spPr>
          <a:xfrm>
            <a:off x="1429095" y="3737152"/>
            <a:ext cx="372873" cy="21063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83" name="Google Shape;1283;p48"/>
          <p:cNvGrpSpPr/>
          <p:nvPr/>
        </p:nvGrpSpPr>
        <p:grpSpPr>
          <a:xfrm>
            <a:off x="2013926" y="3644454"/>
            <a:ext cx="250473" cy="395617"/>
            <a:chOff x="1979475" y="4289300"/>
            <a:chExt cx="322400" cy="509225"/>
          </a:xfrm>
        </p:grpSpPr>
        <p:sp>
          <p:nvSpPr>
            <p:cNvPr id="1284" name="Google Shape;1284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7" name="Google Shape;1287;p48"/>
          <p:cNvGrpSpPr/>
          <p:nvPr/>
        </p:nvGrpSpPr>
        <p:grpSpPr>
          <a:xfrm>
            <a:off x="2515318" y="3649659"/>
            <a:ext cx="295533" cy="385206"/>
            <a:chOff x="2624850" y="4296000"/>
            <a:chExt cx="380400" cy="495825"/>
          </a:xfrm>
        </p:grpSpPr>
        <p:sp>
          <p:nvSpPr>
            <p:cNvPr id="1288" name="Google Shape;1288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91" name="Google Shape;1291;p48"/>
          <p:cNvSpPr/>
          <p:nvPr/>
        </p:nvSpPr>
        <p:spPr>
          <a:xfrm>
            <a:off x="3552453" y="3684495"/>
            <a:ext cx="315926" cy="31594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2" name="Google Shape;1292;p48"/>
          <p:cNvSpPr/>
          <p:nvPr/>
        </p:nvSpPr>
        <p:spPr>
          <a:xfrm>
            <a:off x="3028732" y="3704423"/>
            <a:ext cx="315926" cy="276091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3" name="Google Shape;1293;p48"/>
          <p:cNvSpPr/>
          <p:nvPr/>
        </p:nvSpPr>
        <p:spPr>
          <a:xfrm>
            <a:off x="4074736" y="3683077"/>
            <a:ext cx="318801" cy="31878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94" name="Google Shape;1294;p48"/>
          <p:cNvGrpSpPr/>
          <p:nvPr/>
        </p:nvGrpSpPr>
        <p:grpSpPr>
          <a:xfrm>
            <a:off x="4574977" y="3687610"/>
            <a:ext cx="365260" cy="309303"/>
            <a:chOff x="5275975" y="4344850"/>
            <a:chExt cx="470150" cy="398125"/>
          </a:xfrm>
        </p:grpSpPr>
        <p:sp>
          <p:nvSpPr>
            <p:cNvPr id="1295" name="Google Shape;1295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98" name="Google Shape;1298;p48"/>
          <p:cNvSpPr/>
          <p:nvPr/>
        </p:nvSpPr>
        <p:spPr>
          <a:xfrm>
            <a:off x="5117438" y="3678338"/>
            <a:ext cx="328279" cy="32826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99" name="Google Shape;1299;p48"/>
          <p:cNvGrpSpPr/>
          <p:nvPr/>
        </p:nvGrpSpPr>
        <p:grpSpPr>
          <a:xfrm>
            <a:off x="5636572" y="3662478"/>
            <a:ext cx="336825" cy="359569"/>
            <a:chOff x="6642425" y="4312500"/>
            <a:chExt cx="433550" cy="462825"/>
          </a:xfrm>
        </p:grpSpPr>
        <p:sp>
          <p:nvSpPr>
            <p:cNvPr id="1300" name="Google Shape;1300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03" name="Google Shape;1303;p48"/>
          <p:cNvSpPr/>
          <p:nvPr/>
        </p:nvSpPr>
        <p:spPr>
          <a:xfrm>
            <a:off x="875500" y="4238575"/>
            <a:ext cx="432617" cy="25523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04" name="Google Shape;1304;p48"/>
          <p:cNvGrpSpPr/>
          <p:nvPr/>
        </p:nvGrpSpPr>
        <p:grpSpPr>
          <a:xfrm>
            <a:off x="1442788" y="4196130"/>
            <a:ext cx="345351" cy="339661"/>
            <a:chOff x="1244325" y="4999400"/>
            <a:chExt cx="444525" cy="437200"/>
          </a:xfrm>
        </p:grpSpPr>
        <p:sp>
          <p:nvSpPr>
            <p:cNvPr id="1305" name="Google Shape;1305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1997320" y="4185215"/>
            <a:ext cx="283685" cy="361472"/>
            <a:chOff x="1958100" y="4985350"/>
            <a:chExt cx="365150" cy="465275"/>
          </a:xfrm>
        </p:grpSpPr>
        <p:sp>
          <p:nvSpPr>
            <p:cNvPr id="1311" name="Google Shape;1311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14" name="Google Shape;1314;p48"/>
          <p:cNvGrpSpPr/>
          <p:nvPr/>
        </p:nvGrpSpPr>
        <p:grpSpPr>
          <a:xfrm>
            <a:off x="2500129" y="4198966"/>
            <a:ext cx="325443" cy="334436"/>
            <a:chOff x="2605300" y="5003050"/>
            <a:chExt cx="418900" cy="430475"/>
          </a:xfrm>
        </p:grpSpPr>
        <p:sp>
          <p:nvSpPr>
            <p:cNvPr id="1315" name="Google Shape;1315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18" name="Google Shape;1318;p48"/>
          <p:cNvGrpSpPr/>
          <p:nvPr/>
        </p:nvGrpSpPr>
        <p:grpSpPr>
          <a:xfrm>
            <a:off x="2992043" y="4206094"/>
            <a:ext cx="388994" cy="319733"/>
            <a:chOff x="3238475" y="5012225"/>
            <a:chExt cx="500700" cy="411550"/>
          </a:xfrm>
        </p:grpSpPr>
        <p:sp>
          <p:nvSpPr>
            <p:cNvPr id="1319" name="Google Shape;1319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4020445" y="4171930"/>
            <a:ext cx="426945" cy="388042"/>
            <a:chOff x="4562200" y="4968250"/>
            <a:chExt cx="549550" cy="499475"/>
          </a:xfrm>
        </p:grpSpPr>
        <p:sp>
          <p:nvSpPr>
            <p:cNvPr id="1325" name="Google Shape;1325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30" name="Google Shape;1330;p48"/>
          <p:cNvGrpSpPr/>
          <p:nvPr/>
        </p:nvGrpSpPr>
        <p:grpSpPr>
          <a:xfrm>
            <a:off x="3562229" y="4193761"/>
            <a:ext cx="295999" cy="343914"/>
            <a:chOff x="3972400" y="4996350"/>
            <a:chExt cx="381000" cy="442675"/>
          </a:xfrm>
        </p:grpSpPr>
        <p:sp>
          <p:nvSpPr>
            <p:cNvPr id="1331" name="Google Shape;1331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4547941" y="4164821"/>
            <a:ext cx="419351" cy="402259"/>
            <a:chOff x="5241175" y="4959100"/>
            <a:chExt cx="539775" cy="517775"/>
          </a:xfrm>
        </p:grpSpPr>
        <p:sp>
          <p:nvSpPr>
            <p:cNvPr id="1334" name="Google Shape;1334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40" name="Google Shape;1340;p48"/>
          <p:cNvSpPr/>
          <p:nvPr/>
        </p:nvSpPr>
        <p:spPr>
          <a:xfrm>
            <a:off x="5097043" y="4264195"/>
            <a:ext cx="369066" cy="20399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41" name="Google Shape;1341;p48"/>
          <p:cNvGrpSpPr/>
          <p:nvPr/>
        </p:nvGrpSpPr>
        <p:grpSpPr>
          <a:xfrm>
            <a:off x="5669784" y="4224584"/>
            <a:ext cx="268982" cy="309303"/>
            <a:chOff x="6685175" y="5036025"/>
            <a:chExt cx="346225" cy="398125"/>
          </a:xfrm>
        </p:grpSpPr>
        <p:sp>
          <p:nvSpPr>
            <p:cNvPr id="1342" name="Google Shape;1342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47" name="Google Shape;1347;p48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1348" name="Google Shape;1348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350" name="Google Shape;1350;p48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1" name="Google Shape;1351;p48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1352" name="Google Shape;135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4" name="Google Shape;1354;p48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5" name="Google Shape;1355;p48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1356" name="Google Shape;135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8" name="Google Shape;1358;p48"/>
          <p:cNvSpPr/>
          <p:nvPr/>
        </p:nvSpPr>
        <p:spPr>
          <a:xfrm>
            <a:off x="6765998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8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0" name="Google Shape;1360;p48"/>
          <p:cNvSpPr txBox="1"/>
          <p:nvPr>
            <p:ph idx="4294967295" type="body"/>
          </p:nvPr>
        </p:nvSpPr>
        <p:spPr>
          <a:xfrm>
            <a:off x="6248575" y="39949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366" name="Google Shape;1366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373" name="Google Shape;1373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378" name="Google Shape;1378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382" name="Google Shape;1382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388" name="Google Shape;1388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392" name="Google Shape;1392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397" name="Google Shape;1397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403" name="Google Shape;1403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410" name="Google Shape;1410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413" name="Google Shape;1413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6" name="Google Shape;1416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417" name="Google Shape;1417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424" name="Google Shape;1424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9" name="Google Shape;1429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430" name="Google Shape;1430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434" name="Google Shape;1434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35" name="Google Shape;1435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5" name="Google Shape;1445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452" name="Google Shape;1452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457" name="Google Shape;1457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463" name="Google Shape;1463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9" name="Google Shape;1469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470" name="Google Shape;1470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475" name="Google Shape;1475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480" name="Google Shape;1480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5" name="Google Shape;1485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86" name="Google Shape;148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6" name="Google Shape;1496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497" name="Google Shape;1497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0" name="Google Shape;1500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501" name="Google Shape;150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1" name="Google Shape;1511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512" name="Google Shape;1512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6" name="Google Shape;1516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517" name="Google Shape;151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7" name="Google Shape;1527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528" name="Google Shape;1528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5" name="Google Shape;1535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536" name="Google Shape;1536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541" name="Google Shape;1541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5" name="Google Shape;1545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546" name="Google Shape;1546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1" name="Google Shape;1551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552" name="Google Shape;1552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8" name="Google Shape;1558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559" name="Google Shape;1559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2" name="Google Shape;1562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563" name="Google Shape;1563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8" name="Google Shape;1568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569" name="Google Shape;1569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5" name="Google Shape;1575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576" name="Google Shape;1576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9" name="Google Shape;1579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580" name="Google Shape;1580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4" name="Google Shape;1584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585" name="Google Shape;1585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1" name="Google Shape;1591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592" name="Google Shape;1592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600" name="Google Shape;1600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4" name="Google Shape;1604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605" name="Google Shape;1605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8" name="Google Shape;1608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609" name="Google Shape;1609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2" name="Google Shape;1612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613" name="Google Shape;1613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7" name="Google Shape;1617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618" name="Google Shape;1618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623" name="Google Shape;1623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629" name="Google Shape;1629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5" name="Google Shape;1635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636" name="Google Shape;1636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3" name="Google Shape;1643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644" name="Google Shape;1644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6" name="Google Shape;1656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657" name="Google Shape;1657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1" name="Google Shape;1661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662" name="Google Shape;1662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666" name="Google Shape;1666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2" name="Google Shape;1672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673" name="Google Shape;1673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1" name="Google Shape;1681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682" name="Google Shape;1682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4" name="Google Shape;1694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695" name="Google Shape;1695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Google Shape;1707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708" name="Google Shape;1708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0" name="Google Shape;1720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721" name="Google Shape;1721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7" name="Google Shape;1727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728" name="Google Shape;1728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3" name="Google Shape;1743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744" name="Google Shape;1744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9" name="Google Shape;174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750" name="Google Shape;175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751" name="Google Shape;175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4" name="Google Shape;175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755" name="Google Shape;175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8" name="Google Shape;175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759" name="Google Shape;175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2" name="Google Shape;176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763" name="Google Shape;176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6" name="Google Shape;176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767" name="Google Shape;176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5" name="Google Shape;177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776" name="Google Shape;177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0" name="Google Shape;180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801" name="Google Shape;180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802" name="Google Shape;180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4" name="Google Shape;180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805" name="Google Shape;180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7" name="Google Shape;180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808" name="Google Shape;180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10" name="Google Shape;1810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811" name="Google Shape;1811;p49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50"/>
          <p:cNvSpPr txBox="1"/>
          <p:nvPr/>
        </p:nvSpPr>
        <p:spPr>
          <a:xfrm>
            <a:off x="1189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817" name="Google Shape;1817;p50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8" name="Google Shape;1818;p50"/>
          <p:cNvSpPr txBox="1"/>
          <p:nvPr>
            <p:ph idx="4294967295" type="body"/>
          </p:nvPr>
        </p:nvSpPr>
        <p:spPr>
          <a:xfrm>
            <a:off x="1189225" y="7802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" name="Google Shape;182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25" name="Google Shape;182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826" name="Google Shape;182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827" name="Google Shape;182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28" name="Google Shape;182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29" name="Google Shape;182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830" name="Google Shape;183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1" name="Google Shape;183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2" name="Google Shape;183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833" name="Google Shape;183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4" name="Google Shape;183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35" name="Google Shape;183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836" name="Google Shape;183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837" name="Google Shape;183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/>
          <p:nvPr>
            <p:ph idx="4294967295" type="ctrTitle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Hello!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537" name="Google Shape;537;p16"/>
          <p:cNvSpPr txBox="1"/>
          <p:nvPr>
            <p:ph idx="4294967295" type="subTitle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I am Jayden Smith</a:t>
            </a:r>
            <a:endParaRPr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538" name="Google Shape;538;p16"/>
          <p:cNvSpPr txBox="1"/>
          <p:nvPr>
            <p:ph idx="12" type="sldNum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539" name="Google Shape;539;p16"/>
          <p:cNvPicPr preferRelativeResize="0"/>
          <p:nvPr/>
        </p:nvPicPr>
        <p:blipFill rotWithShape="1">
          <a:blip r:embed="rId3">
            <a:alphaModFix/>
          </a:blip>
          <a:srcRect b="0" l="33292" r="15598" t="0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/>
          <p:nvPr>
            <p:ph idx="1" type="body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45" name="Google Shape;545;p17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551" name="Google Shape;551;p18"/>
          <p:cNvSpPr txBox="1"/>
          <p:nvPr>
            <p:ph idx="1" type="body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52" name="Google Shape;552;p18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/>
          <p:nvPr>
            <p:ph idx="4294967295" type="ctrTitle"/>
          </p:nvPr>
        </p:nvSpPr>
        <p:spPr>
          <a:xfrm>
            <a:off x="1255900" y="1531950"/>
            <a:ext cx="37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</a:t>
            </a:r>
            <a:r>
              <a:rPr lang="en" sz="7200">
                <a:solidFill>
                  <a:schemeClr val="accent1"/>
                </a:solidFill>
              </a:rPr>
              <a:t>c</a:t>
            </a:r>
            <a:r>
              <a:rPr lang="en" sz="7200">
                <a:solidFill>
                  <a:schemeClr val="accent1"/>
                </a:solidFill>
              </a:rPr>
              <a:t>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558" name="Google Shape;558;p19"/>
          <p:cNvSpPr txBox="1"/>
          <p:nvPr>
            <p:ph idx="4294967295" type="subTitle"/>
          </p:nvPr>
        </p:nvSpPr>
        <p:spPr>
          <a:xfrm>
            <a:off x="1255900" y="2750552"/>
            <a:ext cx="37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6755340" y="1626985"/>
            <a:ext cx="1339230" cy="1339557"/>
            <a:chOff x="6654650" y="3665275"/>
            <a:chExt cx="409100" cy="409125"/>
          </a:xfrm>
        </p:grpSpPr>
        <p:sp>
          <p:nvSpPr>
            <p:cNvPr id="561" name="Google Shape;561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" name="Google Shape;563;p19"/>
          <p:cNvGrpSpPr/>
          <p:nvPr/>
        </p:nvGrpSpPr>
        <p:grpSpPr>
          <a:xfrm rot="1056911">
            <a:off x="5464610" y="2680280"/>
            <a:ext cx="884776" cy="884897"/>
            <a:chOff x="570875" y="4322250"/>
            <a:chExt cx="443300" cy="443325"/>
          </a:xfrm>
        </p:grpSpPr>
        <p:sp>
          <p:nvSpPr>
            <p:cNvPr id="564" name="Google Shape;564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9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/>
          <p:nvPr>
            <p:ph idx="1" type="body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78" name="Google Shape;578;p20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579" name="Google Shape;579;p20"/>
          <p:cNvSpPr txBox="1"/>
          <p:nvPr>
            <p:ph idx="2" type="body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580" name="Google Shape;580;p20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/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86" name="Google Shape;586;p21"/>
          <p:cNvSpPr txBox="1"/>
          <p:nvPr>
            <p:ph idx="1" type="body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87" name="Google Shape;587;p21"/>
          <p:cNvSpPr txBox="1"/>
          <p:nvPr>
            <p:ph idx="2" type="body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88" name="Google Shape;588;p21"/>
          <p:cNvSpPr txBox="1"/>
          <p:nvPr>
            <p:ph idx="3" type="body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1"/>
          <p:cNvSpPr txBox="1"/>
          <p:nvPr>
            <p:ph idx="12" type="sldNum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