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96" r:id="rId28"/>
  </p:sldIdLst>
  <p:sldSz cx="9144000" cy="5143500" type="screen16x9"/>
  <p:notesSz cx="6858000" cy="9144000"/>
  <p:embeddedFontLst>
    <p:embeddedFont>
      <p:font typeface="Abel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ncode Sans Semi Condensed" panose="020B0604020202020204" charset="0"/>
      <p:regular r:id="rId35"/>
      <p:bold r:id="rId36"/>
    </p:embeddedFont>
    <p:embeddedFont>
      <p:font typeface="Encode Sans Semi Condensed Light" panose="020B0604020202020204" charset="0"/>
      <p:regular r:id="rId37"/>
      <p:bold r:id="rId38"/>
    </p:embeddedFont>
    <p:embeddedFont>
      <p:font typeface="Encode Sans Semi Condensed SemiBold" panose="00000706000000000000" charset="0"/>
      <p:regular r:id="rId39"/>
      <p:bold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D8DBFD-9A2B-482A-A443-754404407EF8}">
  <a:tblStyle styleId="{E0D8DBFD-9A2B-482A-A443-754404407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B57346-DEF9-49EB-BBFD-8B5FC17ECAB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d774ca7e2f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d774ca7e2f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d774ca7e2f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d774ca7e2f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d774ca7e2f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d774ca7e2f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t="893" b="893"/>
          <a:stretch/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t="893" b="893"/>
          <a:stretch/>
        </p:blipFill>
        <p:spPr>
          <a:xfrm>
            <a:off x="5840740" y="3088850"/>
            <a:ext cx="868960" cy="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32908"/>
          <a:stretch/>
        </p:blipFill>
        <p:spPr>
          <a:xfrm>
            <a:off x="4559800" y="0"/>
            <a:ext cx="2083750" cy="14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6498100" y="1154949"/>
            <a:ext cx="868950" cy="85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30045"/>
          <a:stretch/>
        </p:blipFill>
        <p:spPr>
          <a:xfrm>
            <a:off x="8642450" y="2072900"/>
            <a:ext cx="501549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7406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 rotWithShape="1">
          <a:blip r:embed="rId2">
            <a:alphaModFix/>
          </a:blip>
          <a:srcRect t="893" b="903"/>
          <a:stretch/>
        </p:blipFill>
        <p:spPr>
          <a:xfrm>
            <a:off x="8201600" y="303725"/>
            <a:ext cx="768249" cy="75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2">
            <a:alphaModFix/>
          </a:blip>
          <a:srcRect b="32971"/>
          <a:stretch/>
        </p:blipFill>
        <p:spPr>
          <a:xfrm>
            <a:off x="7671150" y="4626473"/>
            <a:ext cx="768249" cy="51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/>
          <p:nvPr/>
        </p:nvSpPr>
        <p:spPr>
          <a:xfrm>
            <a:off x="0" y="665100"/>
            <a:ext cx="8478900" cy="381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1"/>
          </p:nvPr>
        </p:nvSpPr>
        <p:spPr>
          <a:xfrm>
            <a:off x="665100" y="3944225"/>
            <a:ext cx="7813800" cy="28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t="25361"/>
          <a:stretch/>
        </p:blipFill>
        <p:spPr>
          <a:xfrm>
            <a:off x="5180775" y="0"/>
            <a:ext cx="1537525" cy="115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8071775" y="1364650"/>
            <a:ext cx="809950" cy="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r="65470"/>
          <a:stretch/>
        </p:blipFill>
        <p:spPr>
          <a:xfrm>
            <a:off x="8595300" y="2877225"/>
            <a:ext cx="548701" cy="15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6627150" y="4289726"/>
            <a:ext cx="675748" cy="66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12"/>
          <p:cNvPicPr preferRelativeResize="0"/>
          <p:nvPr/>
        </p:nvPicPr>
        <p:blipFill rotWithShape="1">
          <a:blip r:embed="rId3">
            <a:alphaModFix/>
          </a:blip>
          <a:srcRect t="670" b="670"/>
          <a:stretch/>
        </p:blipFill>
        <p:spPr>
          <a:xfrm>
            <a:off x="8280475" y="2416469"/>
            <a:ext cx="595150" cy="58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/>
          <p:cNvPicPr preferRelativeResize="0"/>
          <p:nvPr/>
        </p:nvPicPr>
        <p:blipFill rotWithShape="1">
          <a:blip r:embed="rId4">
            <a:alphaModFix/>
          </a:blip>
          <a:srcRect t="670" b="661"/>
          <a:stretch/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/>
          <p:cNvPicPr preferRelativeResize="0"/>
          <p:nvPr/>
        </p:nvPicPr>
        <p:blipFill rotWithShape="1">
          <a:blip r:embed="rId4">
            <a:alphaModFix/>
          </a:blip>
          <a:srcRect t="670" b="661"/>
          <a:stretch/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315900" y="0"/>
            <a:ext cx="1732351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281325" y="1351150"/>
            <a:ext cx="710101" cy="69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8033925" y="3686350"/>
            <a:ext cx="841700" cy="8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r="27808"/>
          <a:stretch/>
        </p:blipFill>
        <p:spPr>
          <a:xfrm>
            <a:off x="7910125" y="182975"/>
            <a:ext cx="1233875" cy="17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l="28341"/>
          <a:stretch/>
        </p:blipFill>
        <p:spPr>
          <a:xfrm>
            <a:off x="0" y="2680300"/>
            <a:ext cx="315900" cy="44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6831"/>
            </a:avLst>
          </a:prstGeom>
          <a:noFill/>
          <a:ln>
            <a:noFill/>
          </a:ln>
        </p:spPr>
      </p:pic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r="22516"/>
          <a:stretch/>
        </p:blipFill>
        <p:spPr>
          <a:xfrm>
            <a:off x="8876366" y="3664275"/>
            <a:ext cx="267633" cy="3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4">
            <a:alphaModFix/>
          </a:blip>
          <a:srcRect t="39272"/>
          <a:stretch/>
        </p:blipFill>
        <p:spPr>
          <a:xfrm>
            <a:off x="7280775" y="-1"/>
            <a:ext cx="490400" cy="2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 b="36848"/>
          <a:stretch/>
        </p:blipFill>
        <p:spPr>
          <a:xfrm>
            <a:off x="439125" y="4553975"/>
            <a:ext cx="929775" cy="5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39125" y="0"/>
            <a:ext cx="1732351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134250" y="1240360"/>
            <a:ext cx="548701" cy="54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8157200" y="4143950"/>
            <a:ext cx="841700" cy="8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r="27808"/>
          <a:stretch/>
        </p:blipFill>
        <p:spPr>
          <a:xfrm>
            <a:off x="8430750" y="1014413"/>
            <a:ext cx="713250" cy="9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 l="28341"/>
          <a:stretch/>
        </p:blipFill>
        <p:spPr>
          <a:xfrm>
            <a:off x="0" y="2350450"/>
            <a:ext cx="315900" cy="44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t="670" b="661"/>
          <a:stretch/>
        </p:blipFill>
        <p:spPr>
          <a:xfrm>
            <a:off x="7894561" y="4059551"/>
            <a:ext cx="725380" cy="7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t="893" b="893"/>
          <a:stretch/>
        </p:blipFill>
        <p:spPr>
          <a:xfrm>
            <a:off x="4843790" y="3138650"/>
            <a:ext cx="868960" cy="8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r="30045"/>
          <a:stretch/>
        </p:blipFill>
        <p:spPr>
          <a:xfrm>
            <a:off x="8642450" y="1370757"/>
            <a:ext cx="501549" cy="7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1784975"/>
            <a:ext cx="9144000" cy="15735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514800" y="2025550"/>
            <a:ext cx="8114400" cy="6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51480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1784975"/>
            <a:ext cx="81600" cy="157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t="893" b="893"/>
          <a:stretch/>
        </p:blipFill>
        <p:spPr>
          <a:xfrm>
            <a:off x="8135275" y="254100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5941581" y="7114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7387100" y="3062074"/>
            <a:ext cx="936025" cy="9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 b="44635"/>
          <a:stretch/>
        </p:blipFill>
        <p:spPr>
          <a:xfrm>
            <a:off x="5902900" y="4209475"/>
            <a:ext cx="1680350" cy="9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4">
            <a:alphaModFix/>
          </a:blip>
          <a:srcRect t="32908"/>
          <a:stretch/>
        </p:blipFill>
        <p:spPr>
          <a:xfrm>
            <a:off x="3629000" y="0"/>
            <a:ext cx="2083750" cy="140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t="670" b="670"/>
          <a:stretch/>
        </p:blipFill>
        <p:spPr>
          <a:xfrm>
            <a:off x="8166075" y="2563569"/>
            <a:ext cx="595150" cy="58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4">
            <a:alphaModFix/>
          </a:blip>
          <a:srcRect t="670" b="661"/>
          <a:stretch/>
        </p:blipFill>
        <p:spPr>
          <a:xfrm>
            <a:off x="7027447" y="297762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4">
            <a:alphaModFix/>
          </a:blip>
          <a:srcRect t="670" b="661"/>
          <a:stretch/>
        </p:blipFill>
        <p:spPr>
          <a:xfrm>
            <a:off x="1033005" y="3887925"/>
            <a:ext cx="929773" cy="9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665100" y="665100"/>
            <a:ext cx="7813800" cy="3813300"/>
          </a:xfrm>
          <a:prstGeom prst="roundRect">
            <a:avLst>
              <a:gd name="adj" fmla="val 1630"/>
            </a:avLst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▸"/>
              <a:defRPr sz="3200"/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419937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1048650" y="0"/>
            <a:ext cx="1732351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281325" y="1351150"/>
            <a:ext cx="710101" cy="69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7327875" y="3817675"/>
            <a:ext cx="1007150" cy="9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3">
            <a:alphaModFix/>
          </a:blip>
          <a:srcRect r="27808"/>
          <a:stretch/>
        </p:blipFill>
        <p:spPr>
          <a:xfrm>
            <a:off x="7910125" y="182975"/>
            <a:ext cx="1233875" cy="17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3">
            <a:alphaModFix/>
          </a:blip>
          <a:srcRect l="28341"/>
          <a:stretch/>
        </p:blipFill>
        <p:spPr>
          <a:xfrm>
            <a:off x="0" y="2680300"/>
            <a:ext cx="315900" cy="44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t="893" b="893"/>
          <a:stretch/>
        </p:blipFill>
        <p:spPr>
          <a:xfrm>
            <a:off x="8486650" y="532325"/>
            <a:ext cx="559400" cy="55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49" name="Google Shape;49;p5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3">
            <a:alphaModFix/>
          </a:blip>
          <a:srcRect t="25361"/>
          <a:stretch/>
        </p:blipFill>
        <p:spPr>
          <a:xfrm>
            <a:off x="5899875" y="0"/>
            <a:ext cx="1446375" cy="108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7231799" y="1156949"/>
            <a:ext cx="1004351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3">
            <a:alphaModFix/>
          </a:blip>
          <a:srcRect r="23383"/>
          <a:stretch/>
        </p:blipFill>
        <p:spPr>
          <a:xfrm>
            <a:off x="7926475" y="2877225"/>
            <a:ext cx="1217526" cy="15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6670500" y="3652326"/>
            <a:ext cx="675748" cy="66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2">
            <a:alphaModFix/>
          </a:blip>
          <a:srcRect b="32971"/>
          <a:stretch/>
        </p:blipFill>
        <p:spPr>
          <a:xfrm>
            <a:off x="7671150" y="4688726"/>
            <a:ext cx="675750" cy="45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 rotWithShape="1">
          <a:blip r:embed="rId2">
            <a:alphaModFix/>
          </a:blip>
          <a:srcRect t="893" b="893"/>
          <a:stretch/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 b="32971"/>
          <a:stretch/>
        </p:blipFill>
        <p:spPr>
          <a:xfrm>
            <a:off x="7671150" y="4688726"/>
            <a:ext cx="675750" cy="45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6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63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t="25361"/>
          <a:stretch/>
        </p:blipFill>
        <p:spPr>
          <a:xfrm>
            <a:off x="6282250" y="0"/>
            <a:ext cx="1446375" cy="108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7330024" y="2266737"/>
            <a:ext cx="1004351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r="23383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8277325" y="1248138"/>
            <a:ext cx="675748" cy="66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7"/>
          <p:cNvPicPr preferRelativeResize="0"/>
          <p:nvPr/>
        </p:nvPicPr>
        <p:blipFill rotWithShape="1">
          <a:blip r:embed="rId2">
            <a:alphaModFix/>
          </a:blip>
          <a:srcRect t="893" b="893"/>
          <a:stretch/>
        </p:blipFill>
        <p:spPr>
          <a:xfrm>
            <a:off x="8486650" y="532325"/>
            <a:ext cx="559400" cy="55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7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76" name="Google Shape;76;p7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2"/>
          </p:nvPr>
        </p:nvSpPr>
        <p:spPr>
          <a:xfrm>
            <a:off x="3295205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3"/>
          </p:nvPr>
        </p:nvSpPr>
        <p:spPr>
          <a:xfrm>
            <a:off x="607561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3">
            <a:alphaModFix/>
          </a:blip>
          <a:srcRect t="25361"/>
          <a:stretch/>
        </p:blipFill>
        <p:spPr>
          <a:xfrm>
            <a:off x="5899875" y="0"/>
            <a:ext cx="1446375" cy="108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7488675" y="1026200"/>
            <a:ext cx="675750" cy="66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 rotWithShape="1">
          <a:blip r:embed="rId3">
            <a:alphaModFix/>
          </a:blip>
          <a:srcRect r="57475"/>
          <a:stretch/>
        </p:blipFill>
        <p:spPr>
          <a:xfrm>
            <a:off x="8486650" y="2877225"/>
            <a:ext cx="675750" cy="159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t="893" b="893"/>
          <a:stretch/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2">
            <a:alphaModFix/>
          </a:blip>
          <a:srcRect b="32971"/>
          <a:stretch/>
        </p:blipFill>
        <p:spPr>
          <a:xfrm>
            <a:off x="7671150" y="4688726"/>
            <a:ext cx="675750" cy="45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8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90" name="Google Shape;90;p8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t="25361"/>
          <a:stretch/>
        </p:blipFill>
        <p:spPr>
          <a:xfrm>
            <a:off x="6282250" y="0"/>
            <a:ext cx="1446375" cy="108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7330024" y="2266737"/>
            <a:ext cx="1004351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r="23383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 rotWithShape="1">
          <a:blip r:embed="rId4">
            <a:alphaModFix/>
          </a:blip>
          <a:srcRect t="980" b="990"/>
          <a:stretch/>
        </p:blipFill>
        <p:spPr>
          <a:xfrm>
            <a:off x="8277325" y="1248138"/>
            <a:ext cx="675748" cy="66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mall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9"/>
          <p:cNvGrpSpPr/>
          <p:nvPr/>
        </p:nvGrpSpPr>
        <p:grpSpPr>
          <a:xfrm rot="5400000">
            <a:off x="4284135" y="-1236127"/>
            <a:ext cx="575700" cy="3047954"/>
            <a:chOff x="0" y="809153"/>
            <a:chExt cx="575700" cy="665100"/>
          </a:xfrm>
        </p:grpSpPr>
        <p:sp>
          <p:nvSpPr>
            <p:cNvPr id="100" name="Google Shape;100;p9"/>
            <p:cNvSpPr/>
            <p:nvPr/>
          </p:nvSpPr>
          <p:spPr>
            <a:xfrm>
              <a:off x="0" y="809153"/>
              <a:ext cx="5757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3048003" y="90300"/>
            <a:ext cx="3048000" cy="48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9"/>
          <p:cNvPicPr preferRelativeResize="0"/>
          <p:nvPr/>
        </p:nvPicPr>
        <p:blipFill rotWithShape="1">
          <a:blip r:embed="rId3">
            <a:alphaModFix/>
          </a:blip>
          <a:srcRect t="670" b="670"/>
          <a:stretch/>
        </p:blipFill>
        <p:spPr>
          <a:xfrm>
            <a:off x="8280475" y="2416469"/>
            <a:ext cx="595150" cy="58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 rotWithShape="1">
          <a:blip r:embed="rId4">
            <a:alphaModFix/>
          </a:blip>
          <a:srcRect t="670" b="661"/>
          <a:stretch/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 rotWithShape="1">
          <a:blip r:embed="rId4">
            <a:alphaModFix/>
          </a:blip>
          <a:srcRect t="670" b="661"/>
          <a:stretch/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315900" y="0"/>
            <a:ext cx="1732351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281325" y="1351150"/>
            <a:ext cx="710101" cy="69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8033925" y="3686350"/>
            <a:ext cx="841700" cy="8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r="27808"/>
          <a:stretch/>
        </p:blipFill>
        <p:spPr>
          <a:xfrm>
            <a:off x="7910125" y="182975"/>
            <a:ext cx="1233875" cy="17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l="28341"/>
          <a:stretch/>
        </p:blipFill>
        <p:spPr>
          <a:xfrm>
            <a:off x="0" y="2680300"/>
            <a:ext cx="315900" cy="44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frame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/>
          <p:nvPr/>
        </p:nvPicPr>
        <p:blipFill rotWithShape="1">
          <a:blip r:embed="rId3">
            <a:alphaModFix/>
          </a:blip>
          <a:srcRect t="893" b="903"/>
          <a:stretch/>
        </p:blipFill>
        <p:spPr>
          <a:xfrm>
            <a:off x="8201600" y="303725"/>
            <a:ext cx="768249" cy="7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/>
          <p:nvPr/>
        </p:nvSpPr>
        <p:spPr>
          <a:xfrm>
            <a:off x="0" y="665100"/>
            <a:ext cx="8478900" cy="381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10"/>
          <p:cNvGrpSpPr/>
          <p:nvPr/>
        </p:nvGrpSpPr>
        <p:grpSpPr>
          <a:xfrm>
            <a:off x="0" y="885350"/>
            <a:ext cx="8478900" cy="665103"/>
            <a:chOff x="0" y="809150"/>
            <a:chExt cx="8478900" cy="665103"/>
          </a:xfrm>
        </p:grpSpPr>
        <p:sp>
          <p:nvSpPr>
            <p:cNvPr id="116" name="Google Shape;116;p10"/>
            <p:cNvSpPr/>
            <p:nvPr/>
          </p:nvSpPr>
          <p:spPr>
            <a:xfrm>
              <a:off x="0" y="809150"/>
              <a:ext cx="8478900" cy="66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14800" y="885350"/>
            <a:ext cx="76977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4">
            <a:alphaModFix/>
          </a:blip>
          <a:srcRect t="25361"/>
          <a:stretch/>
        </p:blipFill>
        <p:spPr>
          <a:xfrm>
            <a:off x="5180775" y="0"/>
            <a:ext cx="1537525" cy="115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8071775" y="1364650"/>
            <a:ext cx="809950" cy="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4">
            <a:alphaModFix/>
          </a:blip>
          <a:srcRect r="65470"/>
          <a:stretch/>
        </p:blipFill>
        <p:spPr>
          <a:xfrm>
            <a:off x="8595300" y="2877225"/>
            <a:ext cx="548701" cy="15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6627150" y="4289726"/>
            <a:ext cx="675748" cy="66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32971"/>
          <a:stretch/>
        </p:blipFill>
        <p:spPr>
          <a:xfrm>
            <a:off x="7671150" y="4626473"/>
            <a:ext cx="768249" cy="51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body" idx="1"/>
          </p:nvPr>
        </p:nvSpPr>
        <p:spPr>
          <a:xfrm>
            <a:off x="514800" y="1680175"/>
            <a:ext cx="4608300" cy="271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34" name="Google Shape;234;p23"/>
          <p:cNvPicPr preferRelativeResize="0"/>
          <p:nvPr/>
        </p:nvPicPr>
        <p:blipFill rotWithShape="1">
          <a:blip r:embed="rId3">
            <a:alphaModFix/>
          </a:blip>
          <a:srcRect t="16666" b="16666"/>
          <a:stretch/>
        </p:blipFill>
        <p:spPr>
          <a:xfrm>
            <a:off x="5567275" y="1680175"/>
            <a:ext cx="2716200" cy="271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799" y="1156949"/>
            <a:ext cx="1004350" cy="988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title" idx="4294967295"/>
          </p:nvPr>
        </p:nvSpPr>
        <p:spPr>
          <a:xfrm>
            <a:off x="354600" y="354850"/>
            <a:ext cx="8429100" cy="69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1"/>
                </a:solidFill>
              </a:rPr>
              <a:t>Want big impact? </a:t>
            </a:r>
            <a:r>
              <a:rPr lang="en" sz="2400">
                <a:solidFill>
                  <a:schemeClr val="dk1"/>
                </a:solidFill>
              </a:rPr>
              <a:t>Use big image.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42" name="Google Shape;242;p24"/>
          <p:cNvSpPr txBox="1">
            <a:spLocks noGrp="1"/>
          </p:cNvSpPr>
          <p:nvPr>
            <p:ph type="sldNum" idx="12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2065193" y="1896084"/>
            <a:ext cx="2399700" cy="2399700"/>
          </a:xfrm>
          <a:prstGeom prst="donut">
            <a:avLst>
              <a:gd name="adj" fmla="val 16067"/>
            </a:avLst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25"/>
          <p:cNvGrpSpPr/>
          <p:nvPr/>
        </p:nvGrpSpPr>
        <p:grpSpPr>
          <a:xfrm>
            <a:off x="720575" y="2037275"/>
            <a:ext cx="1642316" cy="632638"/>
            <a:chOff x="1874200" y="1315134"/>
            <a:chExt cx="1738268" cy="669600"/>
          </a:xfrm>
        </p:grpSpPr>
        <p:cxnSp>
          <p:nvCxnSpPr>
            <p:cNvPr id="251" name="Google Shape;251;p25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52" name="Google Shape;252;p25"/>
            <p:cNvSpPr txBox="1"/>
            <p:nvPr/>
          </p:nvSpPr>
          <p:spPr>
            <a:xfrm>
              <a:off x="1874200" y="1315134"/>
              <a:ext cx="13017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LOREM 3</a:t>
              </a:r>
              <a:endParaRPr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Vestibulum nec congue tempus lorem ipsum</a:t>
              </a:r>
              <a:endParaRPr sz="8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53" name="Google Shape;253;p25"/>
          <p:cNvGrpSpPr/>
          <p:nvPr/>
        </p:nvGrpSpPr>
        <p:grpSpPr>
          <a:xfrm>
            <a:off x="4162593" y="2037275"/>
            <a:ext cx="1637915" cy="632638"/>
            <a:chOff x="5517319" y="1315134"/>
            <a:chExt cx="1733610" cy="669600"/>
          </a:xfrm>
        </p:grpSpPr>
        <p:cxnSp>
          <p:nvCxnSpPr>
            <p:cNvPr id="254" name="Google Shape;254;p25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55" name="Google Shape;255;p25"/>
            <p:cNvSpPr txBox="1"/>
            <p:nvPr/>
          </p:nvSpPr>
          <p:spPr>
            <a:xfrm>
              <a:off x="5962129" y="1315134"/>
              <a:ext cx="12888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LOREM 1</a:t>
              </a:r>
              <a:endParaRPr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Vestibulum nec congue tempus lorem ipsum</a:t>
              </a:r>
              <a:endParaRPr sz="8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56" name="Google Shape;256;p25"/>
          <p:cNvGrpSpPr/>
          <p:nvPr/>
        </p:nvGrpSpPr>
        <p:grpSpPr>
          <a:xfrm>
            <a:off x="2128350" y="4134737"/>
            <a:ext cx="2251647" cy="743683"/>
            <a:chOff x="3364225" y="3535140"/>
            <a:chExt cx="2383200" cy="787133"/>
          </a:xfrm>
        </p:grpSpPr>
        <p:cxnSp>
          <p:nvCxnSpPr>
            <p:cNvPr id="257" name="Google Shape;257;p25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58" name="Google Shape;258;p25"/>
            <p:cNvSpPr txBox="1"/>
            <p:nvPr/>
          </p:nvSpPr>
          <p:spPr>
            <a:xfrm>
              <a:off x="3364225" y="3928673"/>
              <a:ext cx="2383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LOREM 2</a:t>
              </a:r>
              <a:endParaRPr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Vestibulum nec congue tempus lorem ipsum</a:t>
              </a:r>
              <a:endParaRPr sz="8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sp>
        <p:nvSpPr>
          <p:cNvPr id="259" name="Google Shape;259;p25"/>
          <p:cNvSpPr txBox="1"/>
          <p:nvPr/>
        </p:nvSpPr>
        <p:spPr>
          <a:xfrm>
            <a:off x="2583192" y="2737600"/>
            <a:ext cx="13638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Vestibulum nec congue tempus</a:t>
            </a:r>
            <a:endParaRPr sz="1200" b="1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60" name="Google Shape;260;p25"/>
          <p:cNvSpPr/>
          <p:nvPr/>
        </p:nvSpPr>
        <p:spPr>
          <a:xfrm rot="1799939">
            <a:off x="1991888" y="1821140"/>
            <a:ext cx="2542278" cy="2542278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chemeClr val="accent6"/>
          </a:solidFill>
          <a:ln>
            <a:noFill/>
          </a:ln>
          <a:effectLst>
            <a:outerShdw blurRad="71438" dist="9525" dir="5400000" algn="bl" rotWithShape="0">
              <a:schemeClr val="dk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 rot="-1799939" flipH="1">
            <a:off x="1993783" y="1821140"/>
            <a:ext cx="2542278" cy="2542278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chemeClr val="accent4"/>
          </a:solidFill>
          <a:ln>
            <a:noFill/>
          </a:ln>
          <a:effectLst>
            <a:outerShdw blurRad="71438" dist="9525" dir="5400000" algn="bl" rotWithShape="0">
              <a:schemeClr val="dk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/>
          <p:nvPr/>
        </p:nvSpPr>
        <p:spPr>
          <a:xfrm rot="-8100000">
            <a:off x="3090407" y="1765232"/>
            <a:ext cx="343230" cy="34323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/>
          <p:nvPr/>
        </p:nvSpPr>
        <p:spPr>
          <a:xfrm rot="-9000912" flipH="1">
            <a:off x="1992842" y="1819579"/>
            <a:ext cx="2541568" cy="2541568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chemeClr val="accent5"/>
          </a:solidFill>
          <a:ln>
            <a:noFill/>
          </a:ln>
          <a:effectLst>
            <a:outerShdw blurRad="71438" dist="9525" dir="5400000" algn="bl" rotWithShape="0">
              <a:schemeClr val="dk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"/>
          <p:cNvSpPr/>
          <p:nvPr/>
        </p:nvSpPr>
        <p:spPr>
          <a:xfrm rot="-1027704">
            <a:off x="4132688" y="3487156"/>
            <a:ext cx="295402" cy="295402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/>
          <p:nvPr/>
        </p:nvSpPr>
        <p:spPr>
          <a:xfrm rot="6360846">
            <a:off x="2082295" y="3485108"/>
            <a:ext cx="343635" cy="34363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>
            <a:spLocks noGrp="1"/>
          </p:cNvSpPr>
          <p:nvPr>
            <p:ph type="title"/>
          </p:nvPr>
        </p:nvSpPr>
        <p:spPr>
          <a:xfrm>
            <a:off x="514800" y="885350"/>
            <a:ext cx="76977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71" name="Google Shape;271;p26"/>
          <p:cNvGraphicFramePr/>
          <p:nvPr/>
        </p:nvGraphicFramePr>
        <p:xfrm>
          <a:off x="514800" y="1928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{E0D8DBFD-9A2B-482A-A443-754404407EF8}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A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B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C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Yellow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Blue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Orange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2" name="Google Shape;272;p2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/>
          <p:nvPr/>
        </p:nvSpPr>
        <p:spPr>
          <a:xfrm>
            <a:off x="842600" y="946375"/>
            <a:ext cx="7515939" cy="358042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8" name="Google Shape;278;p27"/>
          <p:cNvSpPr txBox="1">
            <a:spLocks noGrp="1"/>
          </p:cNvSpPr>
          <p:nvPr>
            <p:ph type="title"/>
          </p:nvPr>
        </p:nvSpPr>
        <p:spPr>
          <a:xfrm>
            <a:off x="3048003" y="90300"/>
            <a:ext cx="3048000" cy="48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2200925" y="1780050"/>
            <a:ext cx="630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our office</a:t>
            </a:r>
            <a:endParaRPr sz="900">
              <a:solidFill>
                <a:schemeClr val="accent6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80" name="Google Shape;280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body" idx="4294967295"/>
          </p:nvPr>
        </p:nvSpPr>
        <p:spPr>
          <a:xfrm>
            <a:off x="712350" y="4673650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grpSp>
        <p:nvGrpSpPr>
          <p:cNvPr id="282" name="Google Shape;282;p27"/>
          <p:cNvGrpSpPr/>
          <p:nvPr/>
        </p:nvGrpSpPr>
        <p:grpSpPr>
          <a:xfrm>
            <a:off x="1462750" y="2022380"/>
            <a:ext cx="115200" cy="182695"/>
            <a:chOff x="1707750" y="1597230"/>
            <a:chExt cx="115200" cy="182695"/>
          </a:xfrm>
        </p:grpSpPr>
        <p:sp>
          <p:nvSpPr>
            <p:cNvPr id="283" name="Google Shape;283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4" name="Google Shape;284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85" name="Google Shape;285;p27"/>
          <p:cNvGrpSpPr/>
          <p:nvPr/>
        </p:nvGrpSpPr>
        <p:grpSpPr>
          <a:xfrm>
            <a:off x="2932800" y="3515030"/>
            <a:ext cx="115200" cy="182695"/>
            <a:chOff x="1707750" y="1597230"/>
            <a:chExt cx="115200" cy="182695"/>
          </a:xfrm>
        </p:grpSpPr>
        <p:sp>
          <p:nvSpPr>
            <p:cNvPr id="286" name="Google Shape;286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7" name="Google Shape;287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88" name="Google Shape;288;p27"/>
          <p:cNvGrpSpPr/>
          <p:nvPr/>
        </p:nvGrpSpPr>
        <p:grpSpPr>
          <a:xfrm>
            <a:off x="3950875" y="1804366"/>
            <a:ext cx="115200" cy="182695"/>
            <a:chOff x="1707750" y="1597230"/>
            <a:chExt cx="115200" cy="182695"/>
          </a:xfrm>
        </p:grpSpPr>
        <p:sp>
          <p:nvSpPr>
            <p:cNvPr id="289" name="Google Shape;289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0" name="Google Shape;290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91" name="Google Shape;291;p27"/>
          <p:cNvGrpSpPr/>
          <p:nvPr/>
        </p:nvGrpSpPr>
        <p:grpSpPr>
          <a:xfrm>
            <a:off x="4614875" y="3762205"/>
            <a:ext cx="115200" cy="182695"/>
            <a:chOff x="1707750" y="1597230"/>
            <a:chExt cx="115200" cy="182695"/>
          </a:xfrm>
        </p:grpSpPr>
        <p:sp>
          <p:nvSpPr>
            <p:cNvPr id="292" name="Google Shape;292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3" name="Google Shape;293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94" name="Google Shape;294;p27"/>
          <p:cNvGrpSpPr/>
          <p:nvPr/>
        </p:nvGrpSpPr>
        <p:grpSpPr>
          <a:xfrm>
            <a:off x="6575900" y="2264505"/>
            <a:ext cx="115200" cy="182695"/>
            <a:chOff x="1707750" y="1597230"/>
            <a:chExt cx="115200" cy="182695"/>
          </a:xfrm>
        </p:grpSpPr>
        <p:sp>
          <p:nvSpPr>
            <p:cNvPr id="295" name="Google Shape;295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6" name="Google Shape;296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97" name="Google Shape;297;p27"/>
          <p:cNvGrpSpPr/>
          <p:nvPr/>
        </p:nvGrpSpPr>
        <p:grpSpPr>
          <a:xfrm>
            <a:off x="7232675" y="3858030"/>
            <a:ext cx="115200" cy="182695"/>
            <a:chOff x="1707750" y="1597230"/>
            <a:chExt cx="115200" cy="182695"/>
          </a:xfrm>
        </p:grpSpPr>
        <p:sp>
          <p:nvSpPr>
            <p:cNvPr id="298" name="Google Shape;298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9" name="Google Shape;299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>
            <a:spLocks noGrp="1"/>
          </p:cNvSpPr>
          <p:nvPr>
            <p:ph type="ctrTitle" idx="4294967295"/>
          </p:nvPr>
        </p:nvSpPr>
        <p:spPr>
          <a:xfrm>
            <a:off x="518800" y="1583350"/>
            <a:ext cx="6369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305" name="Google Shape;305;p28"/>
          <p:cNvSpPr txBox="1">
            <a:spLocks noGrp="1"/>
          </p:cNvSpPr>
          <p:nvPr>
            <p:ph type="subTitle" idx="4294967295"/>
          </p:nvPr>
        </p:nvSpPr>
        <p:spPr>
          <a:xfrm>
            <a:off x="518800" y="2840052"/>
            <a:ext cx="6369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06" name="Google Shape;306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>
            <a:spLocks noGrp="1"/>
          </p:cNvSpPr>
          <p:nvPr>
            <p:ph type="ctrTitle" idx="4294967295"/>
          </p:nvPr>
        </p:nvSpPr>
        <p:spPr>
          <a:xfrm>
            <a:off x="3056213" y="724200"/>
            <a:ext cx="37005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4294967295"/>
          </p:nvPr>
        </p:nvSpPr>
        <p:spPr>
          <a:xfrm>
            <a:off x="3056213" y="1411308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13" name="Google Shape;313;p29"/>
          <p:cNvSpPr txBox="1">
            <a:spLocks noGrp="1"/>
          </p:cNvSpPr>
          <p:nvPr>
            <p:ph type="ctrTitle" idx="4294967295"/>
          </p:nvPr>
        </p:nvSpPr>
        <p:spPr>
          <a:xfrm>
            <a:off x="3056213" y="3353092"/>
            <a:ext cx="37005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4294967295"/>
          </p:nvPr>
        </p:nvSpPr>
        <p:spPr>
          <a:xfrm>
            <a:off x="3056213" y="4040200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15" name="Google Shape;315;p29"/>
          <p:cNvSpPr txBox="1">
            <a:spLocks noGrp="1"/>
          </p:cNvSpPr>
          <p:nvPr>
            <p:ph type="ctrTitle" idx="4294967295"/>
          </p:nvPr>
        </p:nvSpPr>
        <p:spPr>
          <a:xfrm>
            <a:off x="3056213" y="2038646"/>
            <a:ext cx="37005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316" name="Google Shape;316;p29"/>
          <p:cNvSpPr txBox="1">
            <a:spLocks noGrp="1"/>
          </p:cNvSpPr>
          <p:nvPr>
            <p:ph type="subTitle" idx="4294967295"/>
          </p:nvPr>
        </p:nvSpPr>
        <p:spPr>
          <a:xfrm>
            <a:off x="3056213" y="2725754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18" name="Google Shape;318;p29"/>
          <p:cNvGrpSpPr/>
          <p:nvPr/>
        </p:nvGrpSpPr>
        <p:grpSpPr>
          <a:xfrm>
            <a:off x="2387291" y="931200"/>
            <a:ext cx="527468" cy="480890"/>
            <a:chOff x="7037564" y="876612"/>
            <a:chExt cx="272129" cy="248099"/>
          </a:xfrm>
        </p:grpSpPr>
        <p:sp>
          <p:nvSpPr>
            <p:cNvPr id="319" name="Google Shape;319;p29"/>
            <p:cNvSpPr/>
            <p:nvPr/>
          </p:nvSpPr>
          <p:spPr>
            <a:xfrm>
              <a:off x="7037564" y="876612"/>
              <a:ext cx="272129" cy="248099"/>
            </a:xfrm>
            <a:custGeom>
              <a:avLst/>
              <a:gdLst/>
              <a:ahLst/>
              <a:cxnLst/>
              <a:rect l="l" t="t" r="r" b="b"/>
              <a:pathLst>
                <a:path w="272129" h="248099" extrusionOk="0">
                  <a:moveTo>
                    <a:pt x="8969" y="248099"/>
                  </a:moveTo>
                  <a:cubicBezTo>
                    <a:pt x="10759" y="248099"/>
                    <a:pt x="13146" y="247503"/>
                    <a:pt x="14936" y="245714"/>
                  </a:cubicBezTo>
                  <a:lnTo>
                    <a:pt x="74605" y="193832"/>
                  </a:lnTo>
                  <a:cubicBezTo>
                    <a:pt x="84749" y="203373"/>
                    <a:pt x="97280" y="208144"/>
                    <a:pt x="110407" y="208144"/>
                  </a:cubicBezTo>
                  <a:cubicBezTo>
                    <a:pt x="122341" y="208144"/>
                    <a:pt x="134275" y="203970"/>
                    <a:pt x="144418" y="195621"/>
                  </a:cubicBezTo>
                  <a:lnTo>
                    <a:pt x="178430" y="166400"/>
                  </a:lnTo>
                  <a:cubicBezTo>
                    <a:pt x="178430" y="166400"/>
                    <a:pt x="178430" y="166400"/>
                    <a:pt x="178430" y="166400"/>
                  </a:cubicBezTo>
                  <a:cubicBezTo>
                    <a:pt x="178430" y="166400"/>
                    <a:pt x="178430" y="166400"/>
                    <a:pt x="178430" y="166400"/>
                  </a:cubicBezTo>
                  <a:lnTo>
                    <a:pt x="207071" y="141353"/>
                  </a:lnTo>
                  <a:cubicBezTo>
                    <a:pt x="207071" y="141353"/>
                    <a:pt x="207071" y="141353"/>
                    <a:pt x="207071" y="141353"/>
                  </a:cubicBezTo>
                  <a:cubicBezTo>
                    <a:pt x="207071" y="141353"/>
                    <a:pt x="207071" y="141353"/>
                    <a:pt x="207071" y="141353"/>
                  </a:cubicBezTo>
                  <a:lnTo>
                    <a:pt x="226166" y="124655"/>
                  </a:lnTo>
                  <a:lnTo>
                    <a:pt x="236309" y="136582"/>
                  </a:lnTo>
                  <a:cubicBezTo>
                    <a:pt x="238099" y="138371"/>
                    <a:pt x="240486" y="139564"/>
                    <a:pt x="242873" y="139564"/>
                  </a:cubicBezTo>
                  <a:cubicBezTo>
                    <a:pt x="244663" y="139564"/>
                    <a:pt x="247050" y="138968"/>
                    <a:pt x="248840" y="137179"/>
                  </a:cubicBezTo>
                  <a:cubicBezTo>
                    <a:pt x="252420" y="134197"/>
                    <a:pt x="253017" y="128233"/>
                    <a:pt x="249436" y="124655"/>
                  </a:cubicBezTo>
                  <a:lnTo>
                    <a:pt x="208861" y="77544"/>
                  </a:lnTo>
                  <a:lnTo>
                    <a:pt x="230343" y="59057"/>
                  </a:lnTo>
                  <a:lnTo>
                    <a:pt x="256597" y="89471"/>
                  </a:lnTo>
                  <a:cubicBezTo>
                    <a:pt x="258387" y="91260"/>
                    <a:pt x="260774" y="92452"/>
                    <a:pt x="263161" y="92452"/>
                  </a:cubicBezTo>
                  <a:cubicBezTo>
                    <a:pt x="264951" y="92452"/>
                    <a:pt x="267337" y="91856"/>
                    <a:pt x="269128" y="90067"/>
                  </a:cubicBezTo>
                  <a:cubicBezTo>
                    <a:pt x="272708" y="87085"/>
                    <a:pt x="273304" y="81122"/>
                    <a:pt x="269724" y="77544"/>
                  </a:cubicBezTo>
                  <a:lnTo>
                    <a:pt x="205281" y="3000"/>
                  </a:lnTo>
                  <a:cubicBezTo>
                    <a:pt x="202298" y="-578"/>
                    <a:pt x="196331" y="-1174"/>
                    <a:pt x="192751" y="2404"/>
                  </a:cubicBezTo>
                  <a:cubicBezTo>
                    <a:pt x="189171" y="5386"/>
                    <a:pt x="188574" y="11349"/>
                    <a:pt x="192154" y="14927"/>
                  </a:cubicBezTo>
                  <a:lnTo>
                    <a:pt x="218409" y="45341"/>
                  </a:lnTo>
                  <a:lnTo>
                    <a:pt x="196927" y="63828"/>
                  </a:lnTo>
                  <a:lnTo>
                    <a:pt x="156352" y="16716"/>
                  </a:lnTo>
                  <a:cubicBezTo>
                    <a:pt x="153369" y="13138"/>
                    <a:pt x="147402" y="12542"/>
                    <a:pt x="143822" y="16120"/>
                  </a:cubicBezTo>
                  <a:cubicBezTo>
                    <a:pt x="140242" y="19102"/>
                    <a:pt x="139645" y="25065"/>
                    <a:pt x="143225" y="28643"/>
                  </a:cubicBezTo>
                  <a:lnTo>
                    <a:pt x="153369" y="40570"/>
                  </a:lnTo>
                  <a:lnTo>
                    <a:pt x="71025" y="111536"/>
                  </a:lnTo>
                  <a:cubicBezTo>
                    <a:pt x="60285" y="120481"/>
                    <a:pt x="54318" y="133004"/>
                    <a:pt x="53124" y="146720"/>
                  </a:cubicBezTo>
                  <a:cubicBezTo>
                    <a:pt x="52527" y="158647"/>
                    <a:pt x="55511" y="170574"/>
                    <a:pt x="62671" y="180116"/>
                  </a:cubicBezTo>
                  <a:lnTo>
                    <a:pt x="3002" y="231402"/>
                  </a:lnTo>
                  <a:cubicBezTo>
                    <a:pt x="-578" y="234383"/>
                    <a:pt x="-1175" y="240347"/>
                    <a:pt x="2405" y="243925"/>
                  </a:cubicBezTo>
                  <a:cubicBezTo>
                    <a:pt x="3599" y="246907"/>
                    <a:pt x="6582" y="248099"/>
                    <a:pt x="8969" y="248099"/>
                  </a:cubicBezTo>
                  <a:close/>
                  <a:moveTo>
                    <a:pt x="82362" y="125252"/>
                  </a:moveTo>
                  <a:lnTo>
                    <a:pt x="164706" y="54286"/>
                  </a:lnTo>
                  <a:lnTo>
                    <a:pt x="214232" y="110939"/>
                  </a:lnTo>
                  <a:lnTo>
                    <a:pt x="201701" y="121673"/>
                  </a:lnTo>
                  <a:lnTo>
                    <a:pt x="192751" y="111536"/>
                  </a:lnTo>
                  <a:cubicBezTo>
                    <a:pt x="189767" y="107958"/>
                    <a:pt x="183800" y="107361"/>
                    <a:pt x="180220" y="110939"/>
                  </a:cubicBezTo>
                  <a:cubicBezTo>
                    <a:pt x="176640" y="113921"/>
                    <a:pt x="176043" y="119885"/>
                    <a:pt x="179624" y="123463"/>
                  </a:cubicBezTo>
                  <a:lnTo>
                    <a:pt x="188574" y="133600"/>
                  </a:lnTo>
                  <a:lnTo>
                    <a:pt x="173060" y="147316"/>
                  </a:lnTo>
                  <a:lnTo>
                    <a:pt x="164109" y="137179"/>
                  </a:lnTo>
                  <a:cubicBezTo>
                    <a:pt x="161126" y="133600"/>
                    <a:pt x="155159" y="133004"/>
                    <a:pt x="151579" y="136582"/>
                  </a:cubicBezTo>
                  <a:cubicBezTo>
                    <a:pt x="147999" y="139564"/>
                    <a:pt x="147402" y="145527"/>
                    <a:pt x="150982" y="149106"/>
                  </a:cubicBezTo>
                  <a:lnTo>
                    <a:pt x="159932" y="159243"/>
                  </a:lnTo>
                  <a:lnTo>
                    <a:pt x="132485" y="183097"/>
                  </a:lnTo>
                  <a:cubicBezTo>
                    <a:pt x="118164" y="195621"/>
                    <a:pt x="96683" y="193832"/>
                    <a:pt x="84153" y="179519"/>
                  </a:cubicBezTo>
                  <a:lnTo>
                    <a:pt x="79379" y="174152"/>
                  </a:lnTo>
                  <a:cubicBezTo>
                    <a:pt x="73412" y="166996"/>
                    <a:pt x="70428" y="158647"/>
                    <a:pt x="71025" y="149106"/>
                  </a:cubicBezTo>
                  <a:cubicBezTo>
                    <a:pt x="71622" y="139564"/>
                    <a:pt x="75799" y="131215"/>
                    <a:pt x="82362" y="125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7124380" y="1022628"/>
              <a:ext cx="41972" cy="31880"/>
            </a:xfrm>
            <a:custGeom>
              <a:avLst/>
              <a:gdLst/>
              <a:ahLst/>
              <a:cxnLst/>
              <a:rect l="l" t="t" r="r" b="b"/>
              <a:pathLst>
                <a:path w="41972" h="31880" extrusionOk="0">
                  <a:moveTo>
                    <a:pt x="14044" y="29925"/>
                  </a:moveTo>
                  <a:lnTo>
                    <a:pt x="14044" y="29925"/>
                  </a:lnTo>
                  <a:cubicBezTo>
                    <a:pt x="24188" y="34099"/>
                    <a:pt x="35525" y="31714"/>
                    <a:pt x="41492" y="21576"/>
                  </a:cubicBezTo>
                  <a:cubicBezTo>
                    <a:pt x="42685" y="19787"/>
                    <a:pt x="41492" y="17402"/>
                    <a:pt x="39702" y="16805"/>
                  </a:cubicBezTo>
                  <a:cubicBezTo>
                    <a:pt x="34331" y="15613"/>
                    <a:pt x="28961" y="13227"/>
                    <a:pt x="23591" y="7860"/>
                  </a:cubicBezTo>
                  <a:cubicBezTo>
                    <a:pt x="16430" y="1300"/>
                    <a:pt x="9867" y="-489"/>
                    <a:pt x="3900" y="108"/>
                  </a:cubicBezTo>
                  <a:cubicBezTo>
                    <a:pt x="2707" y="108"/>
                    <a:pt x="1513" y="704"/>
                    <a:pt x="1513" y="1897"/>
                  </a:cubicBezTo>
                  <a:cubicBezTo>
                    <a:pt x="-3260" y="13227"/>
                    <a:pt x="3900" y="25751"/>
                    <a:pt x="14044" y="299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2410459" y="3594799"/>
            <a:ext cx="481133" cy="411499"/>
            <a:chOff x="6319760" y="3135000"/>
            <a:chExt cx="248224" cy="212299"/>
          </a:xfrm>
        </p:grpSpPr>
        <p:sp>
          <p:nvSpPr>
            <p:cNvPr id="322" name="Google Shape;322;p29"/>
            <p:cNvSpPr/>
            <p:nvPr/>
          </p:nvSpPr>
          <p:spPr>
            <a:xfrm>
              <a:off x="6411054" y="3235783"/>
              <a:ext cx="61459" cy="17890"/>
            </a:xfrm>
            <a:custGeom>
              <a:avLst/>
              <a:gdLst/>
              <a:ahLst/>
              <a:cxnLst/>
              <a:rect l="l" t="t" r="r" b="b"/>
              <a:pathLst>
                <a:path w="61459" h="17890" extrusionOk="0">
                  <a:moveTo>
                    <a:pt x="8950" y="17890"/>
                  </a:moveTo>
                  <a:lnTo>
                    <a:pt x="52509" y="17890"/>
                  </a:lnTo>
                  <a:cubicBezTo>
                    <a:pt x="57283" y="17890"/>
                    <a:pt x="61459" y="13716"/>
                    <a:pt x="61459" y="8945"/>
                  </a:cubicBezTo>
                  <a:cubicBezTo>
                    <a:pt x="61459" y="4175"/>
                    <a:pt x="57283" y="0"/>
                    <a:pt x="52509" y="0"/>
                  </a:cubicBezTo>
                  <a:lnTo>
                    <a:pt x="8950" y="0"/>
                  </a:lnTo>
                  <a:cubicBezTo>
                    <a:pt x="4177" y="0"/>
                    <a:pt x="0" y="4175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6319760" y="3135000"/>
              <a:ext cx="248224" cy="212299"/>
            </a:xfrm>
            <a:custGeom>
              <a:avLst/>
              <a:gdLst/>
              <a:ahLst/>
              <a:cxnLst/>
              <a:rect l="l" t="t" r="r" b="b"/>
              <a:pathLst>
                <a:path w="248224" h="212299" extrusionOk="0">
                  <a:moveTo>
                    <a:pt x="238081" y="194409"/>
                  </a:moveTo>
                  <a:lnTo>
                    <a:pt x="212423" y="194409"/>
                  </a:lnTo>
                  <a:lnTo>
                    <a:pt x="212423" y="22661"/>
                  </a:lnTo>
                  <a:cubicBezTo>
                    <a:pt x="212423" y="10138"/>
                    <a:pt x="202279" y="0"/>
                    <a:pt x="189749" y="0"/>
                  </a:cubicBezTo>
                  <a:lnTo>
                    <a:pt x="54896" y="0"/>
                  </a:lnTo>
                  <a:cubicBezTo>
                    <a:pt x="42365" y="0"/>
                    <a:pt x="32221" y="10138"/>
                    <a:pt x="32221" y="22661"/>
                  </a:cubicBezTo>
                  <a:lnTo>
                    <a:pt x="32221" y="194409"/>
                  </a:lnTo>
                  <a:lnTo>
                    <a:pt x="8950" y="194409"/>
                  </a:lnTo>
                  <a:cubicBezTo>
                    <a:pt x="4177" y="194409"/>
                    <a:pt x="0" y="198584"/>
                    <a:pt x="0" y="203354"/>
                  </a:cubicBezTo>
                  <a:cubicBezTo>
                    <a:pt x="0" y="208125"/>
                    <a:pt x="4177" y="212300"/>
                    <a:pt x="8950" y="212300"/>
                  </a:cubicBezTo>
                  <a:lnTo>
                    <a:pt x="107405" y="212300"/>
                  </a:lnTo>
                  <a:cubicBezTo>
                    <a:pt x="107405" y="212300"/>
                    <a:pt x="107405" y="212300"/>
                    <a:pt x="108002" y="212300"/>
                  </a:cubicBezTo>
                  <a:lnTo>
                    <a:pt x="138433" y="212300"/>
                  </a:lnTo>
                  <a:cubicBezTo>
                    <a:pt x="138433" y="212300"/>
                    <a:pt x="138433" y="212300"/>
                    <a:pt x="139030" y="212300"/>
                  </a:cubicBezTo>
                  <a:lnTo>
                    <a:pt x="239274" y="212300"/>
                  </a:lnTo>
                  <a:cubicBezTo>
                    <a:pt x="244048" y="212300"/>
                    <a:pt x="248224" y="208125"/>
                    <a:pt x="248224" y="203354"/>
                  </a:cubicBezTo>
                  <a:cubicBezTo>
                    <a:pt x="248224" y="198584"/>
                    <a:pt x="242854" y="194409"/>
                    <a:pt x="238081" y="194409"/>
                  </a:cubicBezTo>
                  <a:close/>
                  <a:moveTo>
                    <a:pt x="134853" y="194409"/>
                  </a:moveTo>
                  <a:lnTo>
                    <a:pt x="109195" y="194409"/>
                  </a:lnTo>
                  <a:lnTo>
                    <a:pt x="109195" y="155050"/>
                  </a:lnTo>
                  <a:lnTo>
                    <a:pt x="134853" y="155050"/>
                  </a:lnTo>
                  <a:lnTo>
                    <a:pt x="134853" y="194409"/>
                  </a:lnTo>
                  <a:close/>
                  <a:moveTo>
                    <a:pt x="49526" y="22065"/>
                  </a:moveTo>
                  <a:cubicBezTo>
                    <a:pt x="49526" y="19083"/>
                    <a:pt x="51912" y="16698"/>
                    <a:pt x="54896" y="16698"/>
                  </a:cubicBezTo>
                  <a:lnTo>
                    <a:pt x="189749" y="16698"/>
                  </a:lnTo>
                  <a:cubicBezTo>
                    <a:pt x="192732" y="16698"/>
                    <a:pt x="195119" y="19083"/>
                    <a:pt x="195119" y="22065"/>
                  </a:cubicBezTo>
                  <a:lnTo>
                    <a:pt x="195119" y="193813"/>
                  </a:lnTo>
                  <a:lnTo>
                    <a:pt x="152753" y="193813"/>
                  </a:lnTo>
                  <a:lnTo>
                    <a:pt x="152753" y="152069"/>
                  </a:lnTo>
                  <a:cubicBezTo>
                    <a:pt x="152753" y="143720"/>
                    <a:pt x="145593" y="136563"/>
                    <a:pt x="137240" y="136563"/>
                  </a:cubicBezTo>
                  <a:lnTo>
                    <a:pt x="106808" y="136563"/>
                  </a:lnTo>
                  <a:cubicBezTo>
                    <a:pt x="98454" y="136563"/>
                    <a:pt x="91294" y="143720"/>
                    <a:pt x="91294" y="152069"/>
                  </a:cubicBezTo>
                  <a:lnTo>
                    <a:pt x="91294" y="193813"/>
                  </a:lnTo>
                  <a:lnTo>
                    <a:pt x="48929" y="193813"/>
                  </a:lnTo>
                  <a:lnTo>
                    <a:pt x="48929" y="220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6415231" y="3173166"/>
              <a:ext cx="52508" cy="52478"/>
            </a:xfrm>
            <a:custGeom>
              <a:avLst/>
              <a:gdLst/>
              <a:ahLst/>
              <a:cxnLst/>
              <a:rect l="l" t="t" r="r" b="b"/>
              <a:pathLst>
                <a:path w="52508" h="52478" extrusionOk="0">
                  <a:moveTo>
                    <a:pt x="43559" y="17294"/>
                  </a:moveTo>
                  <a:lnTo>
                    <a:pt x="35205" y="17294"/>
                  </a:lnTo>
                  <a:lnTo>
                    <a:pt x="35205" y="8945"/>
                  </a:lnTo>
                  <a:cubicBezTo>
                    <a:pt x="35205" y="4175"/>
                    <a:pt x="31028" y="0"/>
                    <a:pt x="26254" y="0"/>
                  </a:cubicBezTo>
                  <a:cubicBezTo>
                    <a:pt x="21481" y="0"/>
                    <a:pt x="17304" y="4175"/>
                    <a:pt x="17304" y="8945"/>
                  </a:cubicBezTo>
                  <a:lnTo>
                    <a:pt x="17304" y="17294"/>
                  </a:lnTo>
                  <a:lnTo>
                    <a:pt x="8950" y="17294"/>
                  </a:lnTo>
                  <a:cubicBezTo>
                    <a:pt x="4177" y="17294"/>
                    <a:pt x="0" y="21469"/>
                    <a:pt x="0" y="26239"/>
                  </a:cubicBezTo>
                  <a:cubicBezTo>
                    <a:pt x="0" y="31010"/>
                    <a:pt x="4177" y="35185"/>
                    <a:pt x="8950" y="35185"/>
                  </a:cubicBezTo>
                  <a:lnTo>
                    <a:pt x="17304" y="35185"/>
                  </a:lnTo>
                  <a:lnTo>
                    <a:pt x="17304" y="43534"/>
                  </a:lnTo>
                  <a:cubicBezTo>
                    <a:pt x="17304" y="48304"/>
                    <a:pt x="21481" y="52479"/>
                    <a:pt x="26254" y="52479"/>
                  </a:cubicBezTo>
                  <a:cubicBezTo>
                    <a:pt x="31028" y="52479"/>
                    <a:pt x="35205" y="48304"/>
                    <a:pt x="35205" y="43534"/>
                  </a:cubicBezTo>
                  <a:lnTo>
                    <a:pt x="35205" y="35185"/>
                  </a:lnTo>
                  <a:lnTo>
                    <a:pt x="43559" y="35185"/>
                  </a:lnTo>
                  <a:cubicBezTo>
                    <a:pt x="48332" y="35185"/>
                    <a:pt x="52509" y="31010"/>
                    <a:pt x="52509" y="26239"/>
                  </a:cubicBezTo>
                  <a:cubicBezTo>
                    <a:pt x="52509" y="21469"/>
                    <a:pt x="48332" y="17294"/>
                    <a:pt x="43559" y="17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2388269" y="2263590"/>
            <a:ext cx="525516" cy="445020"/>
            <a:chOff x="5576279" y="2004921"/>
            <a:chExt cx="271122" cy="229593"/>
          </a:xfrm>
        </p:grpSpPr>
        <p:sp>
          <p:nvSpPr>
            <p:cNvPr id="326" name="Google Shape;326;p29"/>
            <p:cNvSpPr/>
            <p:nvPr/>
          </p:nvSpPr>
          <p:spPr>
            <a:xfrm>
              <a:off x="5576279" y="2004921"/>
              <a:ext cx="271122" cy="229593"/>
            </a:xfrm>
            <a:custGeom>
              <a:avLst/>
              <a:gdLst/>
              <a:ahLst/>
              <a:cxnLst/>
              <a:rect l="l" t="t" r="r" b="b"/>
              <a:pathLst>
                <a:path w="271122" h="229593" extrusionOk="0">
                  <a:moveTo>
                    <a:pt x="213616" y="85278"/>
                  </a:moveTo>
                  <a:cubicBezTo>
                    <a:pt x="211826" y="82296"/>
                    <a:pt x="208843" y="79911"/>
                    <a:pt x="205263" y="79314"/>
                  </a:cubicBezTo>
                  <a:cubicBezTo>
                    <a:pt x="201683" y="78718"/>
                    <a:pt x="198102" y="79314"/>
                    <a:pt x="195119" y="81103"/>
                  </a:cubicBezTo>
                  <a:lnTo>
                    <a:pt x="168864" y="97801"/>
                  </a:lnTo>
                  <a:cubicBezTo>
                    <a:pt x="167671" y="74543"/>
                    <a:pt x="153350" y="54864"/>
                    <a:pt x="133063" y="45919"/>
                  </a:cubicBezTo>
                  <a:cubicBezTo>
                    <a:pt x="133659" y="44726"/>
                    <a:pt x="134256" y="43533"/>
                    <a:pt x="134256" y="41744"/>
                  </a:cubicBezTo>
                  <a:cubicBezTo>
                    <a:pt x="134256" y="36973"/>
                    <a:pt x="130079" y="32799"/>
                    <a:pt x="125306" y="32799"/>
                  </a:cubicBezTo>
                  <a:lnTo>
                    <a:pt x="99051" y="32799"/>
                  </a:lnTo>
                  <a:lnTo>
                    <a:pt x="125902" y="30414"/>
                  </a:lnTo>
                  <a:cubicBezTo>
                    <a:pt x="130676" y="29817"/>
                    <a:pt x="134256" y="25643"/>
                    <a:pt x="134256" y="20872"/>
                  </a:cubicBezTo>
                  <a:cubicBezTo>
                    <a:pt x="134256" y="18487"/>
                    <a:pt x="133063" y="16698"/>
                    <a:pt x="131869" y="15505"/>
                  </a:cubicBezTo>
                  <a:cubicBezTo>
                    <a:pt x="133659" y="13716"/>
                    <a:pt x="134256" y="11927"/>
                    <a:pt x="134256" y="8945"/>
                  </a:cubicBezTo>
                  <a:cubicBezTo>
                    <a:pt x="134256" y="4174"/>
                    <a:pt x="130079" y="0"/>
                    <a:pt x="125306" y="0"/>
                  </a:cubicBezTo>
                  <a:lnTo>
                    <a:pt x="43559" y="0"/>
                  </a:lnTo>
                  <a:cubicBezTo>
                    <a:pt x="38785" y="0"/>
                    <a:pt x="34608" y="4174"/>
                    <a:pt x="34608" y="8945"/>
                  </a:cubicBezTo>
                  <a:cubicBezTo>
                    <a:pt x="34608" y="13716"/>
                    <a:pt x="38785" y="17890"/>
                    <a:pt x="43559" y="17890"/>
                  </a:cubicBezTo>
                  <a:lnTo>
                    <a:pt x="59669" y="17890"/>
                  </a:lnTo>
                  <a:lnTo>
                    <a:pt x="42962" y="19083"/>
                  </a:lnTo>
                  <a:cubicBezTo>
                    <a:pt x="38188" y="19679"/>
                    <a:pt x="34608" y="23854"/>
                    <a:pt x="34608" y="28625"/>
                  </a:cubicBezTo>
                  <a:cubicBezTo>
                    <a:pt x="34608" y="31010"/>
                    <a:pt x="35802" y="33395"/>
                    <a:pt x="37592" y="34588"/>
                  </a:cubicBezTo>
                  <a:cubicBezTo>
                    <a:pt x="35802" y="36377"/>
                    <a:pt x="34608" y="38763"/>
                    <a:pt x="34608" y="41148"/>
                  </a:cubicBezTo>
                  <a:cubicBezTo>
                    <a:pt x="34608" y="42937"/>
                    <a:pt x="35205" y="44130"/>
                    <a:pt x="35802" y="45322"/>
                  </a:cubicBezTo>
                  <a:cubicBezTo>
                    <a:pt x="14917" y="54864"/>
                    <a:pt x="0" y="75736"/>
                    <a:pt x="0" y="100186"/>
                  </a:cubicBezTo>
                  <a:lnTo>
                    <a:pt x="0" y="175326"/>
                  </a:lnTo>
                  <a:cubicBezTo>
                    <a:pt x="0" y="205144"/>
                    <a:pt x="24464" y="229594"/>
                    <a:pt x="54299" y="229594"/>
                  </a:cubicBezTo>
                  <a:lnTo>
                    <a:pt x="113969" y="229594"/>
                  </a:lnTo>
                  <a:cubicBezTo>
                    <a:pt x="143803" y="229594"/>
                    <a:pt x="168268" y="205144"/>
                    <a:pt x="168268" y="175326"/>
                  </a:cubicBezTo>
                  <a:lnTo>
                    <a:pt x="168268" y="125829"/>
                  </a:lnTo>
                  <a:lnTo>
                    <a:pt x="217793" y="204547"/>
                  </a:lnTo>
                  <a:cubicBezTo>
                    <a:pt x="219583" y="207529"/>
                    <a:pt x="222567" y="209914"/>
                    <a:pt x="226147" y="210511"/>
                  </a:cubicBezTo>
                  <a:cubicBezTo>
                    <a:pt x="227340" y="210511"/>
                    <a:pt x="227937" y="211107"/>
                    <a:pt x="229130" y="211107"/>
                  </a:cubicBezTo>
                  <a:cubicBezTo>
                    <a:pt x="231517" y="211107"/>
                    <a:pt x="233904" y="210511"/>
                    <a:pt x="236291" y="209318"/>
                  </a:cubicBezTo>
                  <a:lnTo>
                    <a:pt x="264932" y="191428"/>
                  </a:lnTo>
                  <a:cubicBezTo>
                    <a:pt x="267915" y="189639"/>
                    <a:pt x="270302" y="186657"/>
                    <a:pt x="270899" y="183079"/>
                  </a:cubicBezTo>
                  <a:cubicBezTo>
                    <a:pt x="271496" y="179501"/>
                    <a:pt x="270899" y="175923"/>
                    <a:pt x="269109" y="172941"/>
                  </a:cubicBezTo>
                  <a:lnTo>
                    <a:pt x="213616" y="85278"/>
                  </a:lnTo>
                  <a:close/>
                  <a:moveTo>
                    <a:pt x="151560" y="176519"/>
                  </a:moveTo>
                  <a:cubicBezTo>
                    <a:pt x="151560" y="196795"/>
                    <a:pt x="134853" y="213492"/>
                    <a:pt x="114565" y="213492"/>
                  </a:cubicBezTo>
                  <a:lnTo>
                    <a:pt x="54896" y="213492"/>
                  </a:lnTo>
                  <a:cubicBezTo>
                    <a:pt x="34608" y="213492"/>
                    <a:pt x="17901" y="196795"/>
                    <a:pt x="17901" y="176519"/>
                  </a:cubicBezTo>
                  <a:lnTo>
                    <a:pt x="17901" y="101379"/>
                  </a:lnTo>
                  <a:cubicBezTo>
                    <a:pt x="17901" y="77525"/>
                    <a:pt x="36995" y="58442"/>
                    <a:pt x="60863" y="58442"/>
                  </a:cubicBezTo>
                  <a:lnTo>
                    <a:pt x="109195" y="58442"/>
                  </a:lnTo>
                  <a:cubicBezTo>
                    <a:pt x="133063" y="58442"/>
                    <a:pt x="152157" y="77525"/>
                    <a:pt x="152157" y="101379"/>
                  </a:cubicBezTo>
                  <a:lnTo>
                    <a:pt x="152157" y="176519"/>
                  </a:lnTo>
                  <a:close/>
                  <a:moveTo>
                    <a:pt x="231517" y="193217"/>
                  </a:moveTo>
                  <a:lnTo>
                    <a:pt x="180202" y="111517"/>
                  </a:lnTo>
                  <a:lnTo>
                    <a:pt x="201086" y="98397"/>
                  </a:lnTo>
                  <a:lnTo>
                    <a:pt x="206456" y="106746"/>
                  </a:lnTo>
                  <a:lnTo>
                    <a:pt x="202279" y="109728"/>
                  </a:lnTo>
                  <a:cubicBezTo>
                    <a:pt x="198102" y="112113"/>
                    <a:pt x="196909" y="118077"/>
                    <a:pt x="199296" y="121655"/>
                  </a:cubicBezTo>
                  <a:cubicBezTo>
                    <a:pt x="201086" y="124040"/>
                    <a:pt x="204069" y="125829"/>
                    <a:pt x="207053" y="125829"/>
                  </a:cubicBezTo>
                  <a:cubicBezTo>
                    <a:pt x="208843" y="125829"/>
                    <a:pt x="210036" y="125233"/>
                    <a:pt x="211826" y="124637"/>
                  </a:cubicBezTo>
                  <a:lnTo>
                    <a:pt x="216003" y="121655"/>
                  </a:lnTo>
                  <a:lnTo>
                    <a:pt x="221970" y="131793"/>
                  </a:lnTo>
                  <a:lnTo>
                    <a:pt x="217793" y="134774"/>
                  </a:lnTo>
                  <a:cubicBezTo>
                    <a:pt x="213616" y="137160"/>
                    <a:pt x="212423" y="143123"/>
                    <a:pt x="214810" y="146701"/>
                  </a:cubicBezTo>
                  <a:cubicBezTo>
                    <a:pt x="216600" y="149087"/>
                    <a:pt x="219583" y="150876"/>
                    <a:pt x="222567" y="150876"/>
                  </a:cubicBezTo>
                  <a:cubicBezTo>
                    <a:pt x="224357" y="150876"/>
                    <a:pt x="225550" y="150280"/>
                    <a:pt x="227340" y="149683"/>
                  </a:cubicBezTo>
                  <a:lnTo>
                    <a:pt x="231517" y="146701"/>
                  </a:lnTo>
                  <a:lnTo>
                    <a:pt x="237484" y="156839"/>
                  </a:lnTo>
                  <a:lnTo>
                    <a:pt x="233307" y="159821"/>
                  </a:lnTo>
                  <a:cubicBezTo>
                    <a:pt x="229130" y="162207"/>
                    <a:pt x="227937" y="168170"/>
                    <a:pt x="230324" y="171748"/>
                  </a:cubicBezTo>
                  <a:cubicBezTo>
                    <a:pt x="232114" y="174133"/>
                    <a:pt x="235097" y="175923"/>
                    <a:pt x="238081" y="175923"/>
                  </a:cubicBezTo>
                  <a:cubicBezTo>
                    <a:pt x="239871" y="175923"/>
                    <a:pt x="241064" y="175326"/>
                    <a:pt x="242854" y="174730"/>
                  </a:cubicBezTo>
                  <a:lnTo>
                    <a:pt x="247031" y="171748"/>
                  </a:lnTo>
                  <a:lnTo>
                    <a:pt x="252402" y="180097"/>
                  </a:lnTo>
                  <a:lnTo>
                    <a:pt x="231517" y="1932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632368" y="2111667"/>
              <a:ext cx="58476" cy="58442"/>
            </a:xfrm>
            <a:custGeom>
              <a:avLst/>
              <a:gdLst/>
              <a:ahLst/>
              <a:cxnLst/>
              <a:rect l="l" t="t" r="r" b="b"/>
              <a:pathLst>
                <a:path w="58476" h="58442" extrusionOk="0">
                  <a:moveTo>
                    <a:pt x="49526" y="38166"/>
                  </a:moveTo>
                  <a:cubicBezTo>
                    <a:pt x="54299" y="38166"/>
                    <a:pt x="58476" y="33992"/>
                    <a:pt x="58476" y="29221"/>
                  </a:cubicBezTo>
                  <a:cubicBezTo>
                    <a:pt x="58476" y="24450"/>
                    <a:pt x="54299" y="20276"/>
                    <a:pt x="49526" y="20276"/>
                  </a:cubicBezTo>
                  <a:lnTo>
                    <a:pt x="38189" y="20276"/>
                  </a:lnTo>
                  <a:lnTo>
                    <a:pt x="38189" y="8945"/>
                  </a:lnTo>
                  <a:cubicBezTo>
                    <a:pt x="38189" y="4174"/>
                    <a:pt x="34012" y="0"/>
                    <a:pt x="29238" y="0"/>
                  </a:cubicBezTo>
                  <a:cubicBezTo>
                    <a:pt x="24464" y="0"/>
                    <a:pt x="20288" y="4174"/>
                    <a:pt x="20288" y="8945"/>
                  </a:cubicBezTo>
                  <a:lnTo>
                    <a:pt x="20288" y="20276"/>
                  </a:lnTo>
                  <a:lnTo>
                    <a:pt x="8950" y="20276"/>
                  </a:lnTo>
                  <a:cubicBezTo>
                    <a:pt x="4177" y="20276"/>
                    <a:pt x="0" y="24450"/>
                    <a:pt x="0" y="29221"/>
                  </a:cubicBezTo>
                  <a:cubicBezTo>
                    <a:pt x="0" y="33992"/>
                    <a:pt x="4177" y="38166"/>
                    <a:pt x="8950" y="38166"/>
                  </a:cubicBezTo>
                  <a:lnTo>
                    <a:pt x="20288" y="38166"/>
                  </a:lnTo>
                  <a:lnTo>
                    <a:pt x="20288" y="49497"/>
                  </a:lnTo>
                  <a:cubicBezTo>
                    <a:pt x="20288" y="54268"/>
                    <a:pt x="24464" y="58442"/>
                    <a:pt x="29238" y="58442"/>
                  </a:cubicBezTo>
                  <a:cubicBezTo>
                    <a:pt x="34012" y="58442"/>
                    <a:pt x="38189" y="54268"/>
                    <a:pt x="38189" y="49497"/>
                  </a:cubicBezTo>
                  <a:lnTo>
                    <a:pt x="38189" y="38166"/>
                  </a:lnTo>
                  <a:lnTo>
                    <a:pt x="49526" y="381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34" name="Google Shape;334;p30"/>
          <p:cNvSpPr/>
          <p:nvPr/>
        </p:nvSpPr>
        <p:spPr>
          <a:xfrm rot="-711236">
            <a:off x="5703750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0"/>
          <p:cNvSpPr/>
          <p:nvPr/>
        </p:nvSpPr>
        <p:spPr>
          <a:xfrm rot="711236" flipH="1">
            <a:off x="4419012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0"/>
          <p:cNvGrpSpPr/>
          <p:nvPr/>
        </p:nvGrpSpPr>
        <p:grpSpPr>
          <a:xfrm>
            <a:off x="4824175" y="3216644"/>
            <a:ext cx="1712700" cy="1230715"/>
            <a:chOff x="5796625" y="2541798"/>
            <a:chExt cx="1712700" cy="1230715"/>
          </a:xfrm>
        </p:grpSpPr>
        <p:sp>
          <p:nvSpPr>
            <p:cNvPr id="337" name="Google Shape;337;p30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20XX</a:t>
              </a:r>
              <a:endParaRPr sz="800" b="1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0"/>
          <p:cNvSpPr/>
          <p:nvPr/>
        </p:nvSpPr>
        <p:spPr>
          <a:xfrm rot="-711236">
            <a:off x="3137938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30"/>
          <p:cNvGrpSpPr/>
          <p:nvPr/>
        </p:nvGrpSpPr>
        <p:grpSpPr>
          <a:xfrm>
            <a:off x="3571100" y="1915472"/>
            <a:ext cx="1712700" cy="1246754"/>
            <a:chOff x="4409300" y="1219942"/>
            <a:chExt cx="1712700" cy="1246754"/>
          </a:xfrm>
        </p:grpSpPr>
        <p:sp>
          <p:nvSpPr>
            <p:cNvPr id="344" name="Google Shape;344;p30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20XX</a:t>
              </a:r>
              <a:endParaRPr sz="800" b="1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</p:grpSp>
      <p:sp>
        <p:nvSpPr>
          <p:cNvPr id="349" name="Google Shape;349;p30"/>
          <p:cNvSpPr/>
          <p:nvPr/>
        </p:nvSpPr>
        <p:spPr>
          <a:xfrm rot="711236" flipH="1">
            <a:off x="1846258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30"/>
          <p:cNvGrpSpPr/>
          <p:nvPr/>
        </p:nvGrpSpPr>
        <p:grpSpPr>
          <a:xfrm>
            <a:off x="2314688" y="3216644"/>
            <a:ext cx="1712700" cy="1230715"/>
            <a:chOff x="3021975" y="2541798"/>
            <a:chExt cx="1712700" cy="1230715"/>
          </a:xfrm>
        </p:grpSpPr>
        <p:sp>
          <p:nvSpPr>
            <p:cNvPr id="351" name="Google Shape;351;p30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20XX</a:t>
              </a:r>
              <a:endParaRPr sz="800" b="1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30"/>
          <p:cNvSpPr/>
          <p:nvPr/>
        </p:nvSpPr>
        <p:spPr>
          <a:xfrm rot="-711236">
            <a:off x="572133" y="31606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30"/>
          <p:cNvGrpSpPr/>
          <p:nvPr/>
        </p:nvGrpSpPr>
        <p:grpSpPr>
          <a:xfrm>
            <a:off x="1027875" y="1915472"/>
            <a:ext cx="1712700" cy="1246754"/>
            <a:chOff x="1637475" y="1219942"/>
            <a:chExt cx="1712700" cy="1246754"/>
          </a:xfrm>
        </p:grpSpPr>
        <p:sp>
          <p:nvSpPr>
            <p:cNvPr id="358" name="Google Shape;358;p30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20XX</a:t>
              </a:r>
              <a:endParaRPr sz="800" b="1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69" name="Google Shape;369;p31"/>
          <p:cNvSpPr txBox="1">
            <a:spLocks noGrp="1"/>
          </p:cNvSpPr>
          <p:nvPr>
            <p:ph type="body" idx="2"/>
          </p:nvPr>
        </p:nvSpPr>
        <p:spPr>
          <a:xfrm>
            <a:off x="3295201" y="15827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70" name="Google Shape;370;p31"/>
          <p:cNvSpPr txBox="1">
            <a:spLocks noGrp="1"/>
          </p:cNvSpPr>
          <p:nvPr>
            <p:ph type="body" idx="3"/>
          </p:nvPr>
        </p:nvSpPr>
        <p:spPr>
          <a:xfrm>
            <a:off x="6075603" y="15827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1" name="Google Shape;371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72" name="Google Shape;372;p31"/>
          <p:cNvSpPr txBox="1">
            <a:spLocks noGrp="1"/>
          </p:cNvSpPr>
          <p:nvPr>
            <p:ph type="body" idx="1"/>
          </p:nvPr>
        </p:nvSpPr>
        <p:spPr>
          <a:xfrm>
            <a:off x="514800" y="30305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73" name="Google Shape;373;p31"/>
          <p:cNvSpPr txBox="1">
            <a:spLocks noGrp="1"/>
          </p:cNvSpPr>
          <p:nvPr>
            <p:ph type="body" idx="2"/>
          </p:nvPr>
        </p:nvSpPr>
        <p:spPr>
          <a:xfrm>
            <a:off x="3295201" y="30305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74" name="Google Shape;374;p31"/>
          <p:cNvSpPr txBox="1">
            <a:spLocks noGrp="1"/>
          </p:cNvSpPr>
          <p:nvPr>
            <p:ph type="body" idx="3"/>
          </p:nvPr>
        </p:nvSpPr>
        <p:spPr>
          <a:xfrm>
            <a:off x="6075603" y="3030575"/>
            <a:ext cx="2489400" cy="13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>
            <a:spLocks noGrp="1"/>
          </p:cNvSpPr>
          <p:nvPr>
            <p:ph type="body" idx="1"/>
          </p:nvPr>
        </p:nvSpPr>
        <p:spPr>
          <a:xfrm>
            <a:off x="665100" y="3944225"/>
            <a:ext cx="7813800" cy="28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80" name="Google Shape;380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cxnSp>
        <p:nvCxnSpPr>
          <p:cNvPr id="381" name="Google Shape;381;p32"/>
          <p:cNvCxnSpPr/>
          <p:nvPr/>
        </p:nvCxnSpPr>
        <p:spPr>
          <a:xfrm>
            <a:off x="665100" y="998501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32"/>
          <p:cNvCxnSpPr/>
          <p:nvPr/>
        </p:nvCxnSpPr>
        <p:spPr>
          <a:xfrm>
            <a:off x="665100" y="1707983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32"/>
          <p:cNvCxnSpPr/>
          <p:nvPr/>
        </p:nvCxnSpPr>
        <p:spPr>
          <a:xfrm>
            <a:off x="665100" y="2417464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32"/>
          <p:cNvCxnSpPr/>
          <p:nvPr/>
        </p:nvCxnSpPr>
        <p:spPr>
          <a:xfrm>
            <a:off x="665100" y="3126946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32"/>
          <p:cNvCxnSpPr/>
          <p:nvPr/>
        </p:nvCxnSpPr>
        <p:spPr>
          <a:xfrm>
            <a:off x="665100" y="3858326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6" name="Google Shape;386;p32"/>
          <p:cNvSpPr txBox="1"/>
          <p:nvPr/>
        </p:nvSpPr>
        <p:spPr>
          <a:xfrm>
            <a:off x="665100" y="8397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87" name="Google Shape;387;p32"/>
          <p:cNvSpPr/>
          <p:nvPr/>
        </p:nvSpPr>
        <p:spPr>
          <a:xfrm>
            <a:off x="1285382" y="23047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>
            <a:off x="1599626" y="191067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1913870" y="24174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>
            <a:off x="3038386" y="26185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3352631" y="202014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>
            <a:off x="3666875" y="11528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>
            <a:off x="4791391" y="20639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>
            <a:off x="5105635" y="99837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5419880" y="22463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>
            <a:off x="6544396" y="26769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6858640" y="121742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>
            <a:off x="7172884" y="15312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 b="1"/>
              <a:t>EDIT IN POWERPOINT®</a:t>
            </a:r>
            <a:endParaRPr sz="1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Click on the button under the presentation preview that says </a:t>
            </a:r>
            <a:r>
              <a:rPr lang="en" sz="1300" b="1"/>
              <a:t>"Download as PowerPoint template"</a:t>
            </a:r>
            <a:r>
              <a:rPr lang="en" sz="1300"/>
              <a:t>. You will get a .pptx file that you can edit in PowerPoint. </a:t>
            </a:r>
            <a:endParaRPr sz="1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Remember to download and install the fonts used in this presentation (you’ll find the links to the font files needed in the </a:t>
            </a:r>
            <a:r>
              <a:rPr lang="en" sz="13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300"/>
              <a:t>)</a:t>
            </a:r>
            <a:endParaRPr sz="1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/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EDIT IN GOOGLE SLIDES</a:t>
            </a:r>
            <a:endParaRPr sz="1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Click on the button under the presentation preview that says </a:t>
            </a:r>
            <a:r>
              <a:rPr lang="en" sz="1300" b="1"/>
              <a:t>"Use as Google Slides Theme"</a:t>
            </a:r>
            <a:r>
              <a:rPr lang="en" sz="1300"/>
              <a:t>.</a:t>
            </a:r>
            <a:endParaRPr sz="1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You will get a copy of this document on your Google Drive and will be able to edit, add or delete slides.</a:t>
            </a:r>
            <a:endParaRPr sz="1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/>
              <a:t>You have to be signed in to your Google account.</a:t>
            </a:r>
            <a:endParaRPr sz="1300"/>
          </a:p>
        </p:txBody>
      </p:sp>
      <p:sp>
        <p:nvSpPr>
          <p:cNvPr id="168" name="Google Shape;168;p15"/>
          <p:cNvSpPr txBox="1">
            <a:spLocks noGrp="1"/>
          </p:cNvSpPr>
          <p:nvPr>
            <p:ph type="body" idx="2"/>
          </p:nvPr>
        </p:nvSpPr>
        <p:spPr>
          <a:xfrm>
            <a:off x="514800" y="41332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6"/>
                </a:solidFill>
              </a:rPr>
              <a:t>More info on how to use this template at </a:t>
            </a:r>
            <a:r>
              <a:rPr lang="en" sz="1200" b="1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slidescarnival.com/help-use-presentation-template</a:t>
            </a:r>
            <a:endParaRPr sz="12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</a:rPr>
              <a:t>This template is free to use under </a:t>
            </a:r>
            <a:r>
              <a:rPr lang="en" sz="1200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6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"/>
          <p:cNvSpPr txBox="1">
            <a:spLocks noGrp="1"/>
          </p:cNvSpPr>
          <p:nvPr>
            <p:ph type="body" idx="4294967295"/>
          </p:nvPr>
        </p:nvSpPr>
        <p:spPr>
          <a:xfrm>
            <a:off x="1844425" y="373575"/>
            <a:ext cx="28173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el"/>
                <a:ea typeface="Abel"/>
                <a:cs typeface="Abel"/>
                <a:sym typeface="Abel"/>
              </a:rPr>
              <a:t>Mobile project</a:t>
            </a:r>
            <a:endParaRPr sz="3000"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4" name="Google Shape;404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405" name="Google Shape;405;p33"/>
          <p:cNvGrpSpPr/>
          <p:nvPr/>
        </p:nvGrpSpPr>
        <p:grpSpPr>
          <a:xfrm>
            <a:off x="5180025" y="373572"/>
            <a:ext cx="2119546" cy="4396359"/>
            <a:chOff x="2547150" y="238125"/>
            <a:chExt cx="2525675" cy="5238750"/>
          </a:xfrm>
        </p:grpSpPr>
        <p:sp>
          <p:nvSpPr>
            <p:cNvPr id="406" name="Google Shape;406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" name="Google Shape;410;p33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5227038" y="755962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416" name="Google Shape;416;p34"/>
          <p:cNvGrpSpPr/>
          <p:nvPr/>
        </p:nvGrpSpPr>
        <p:grpSpPr>
          <a:xfrm>
            <a:off x="4825539" y="465959"/>
            <a:ext cx="2736410" cy="4222433"/>
            <a:chOff x="2112475" y="238125"/>
            <a:chExt cx="3395050" cy="5238750"/>
          </a:xfrm>
        </p:grpSpPr>
        <p:sp>
          <p:nvSpPr>
            <p:cNvPr id="417" name="Google Shape;417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34"/>
          <p:cNvSpPr txBox="1">
            <a:spLocks noGrp="1"/>
          </p:cNvSpPr>
          <p:nvPr>
            <p:ph type="body" idx="4294967295"/>
          </p:nvPr>
        </p:nvSpPr>
        <p:spPr>
          <a:xfrm>
            <a:off x="1582063" y="373575"/>
            <a:ext cx="28173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el"/>
                <a:ea typeface="Abel"/>
                <a:cs typeface="Abel"/>
                <a:sym typeface="Abel"/>
              </a:rPr>
              <a:t>Tablet project</a:t>
            </a:r>
            <a:endParaRPr sz="3000"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422" name="Google Shape;4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83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28" name="Google Shape;428;p35"/>
          <p:cNvGrpSpPr/>
          <p:nvPr/>
        </p:nvGrpSpPr>
        <p:grpSpPr>
          <a:xfrm>
            <a:off x="3548736" y="1241204"/>
            <a:ext cx="4542205" cy="2661224"/>
            <a:chOff x="1177450" y="241631"/>
            <a:chExt cx="6173152" cy="3616776"/>
          </a:xfrm>
        </p:grpSpPr>
        <p:sp>
          <p:nvSpPr>
            <p:cNvPr id="429" name="Google Shape;429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35"/>
          <p:cNvSpPr txBox="1">
            <a:spLocks noGrp="1"/>
          </p:cNvSpPr>
          <p:nvPr>
            <p:ph type="body" idx="4294967295"/>
          </p:nvPr>
        </p:nvSpPr>
        <p:spPr>
          <a:xfrm>
            <a:off x="1053063" y="373575"/>
            <a:ext cx="24357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el"/>
                <a:ea typeface="Abel"/>
                <a:cs typeface="Abel"/>
                <a:sym typeface="Abel"/>
              </a:rPr>
              <a:t>Desktop project</a:t>
            </a:r>
            <a:endParaRPr sz="3000"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434" name="Google Shape;434;p35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4054563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/>
          <p:nvPr/>
        </p:nvSpPr>
        <p:spPr>
          <a:xfrm>
            <a:off x="7150" y="1638850"/>
            <a:ext cx="9144000" cy="3504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41" name="Google Shape;441;p36"/>
          <p:cNvSpPr txBox="1">
            <a:spLocks noGrp="1"/>
          </p:cNvSpPr>
          <p:nvPr>
            <p:ph type="ctrTitle" idx="4294967295"/>
          </p:nvPr>
        </p:nvSpPr>
        <p:spPr>
          <a:xfrm>
            <a:off x="1282350" y="2696996"/>
            <a:ext cx="6593700" cy="77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42" name="Google Shape;442;p36"/>
          <p:cNvSpPr txBox="1">
            <a:spLocks noGrp="1"/>
          </p:cNvSpPr>
          <p:nvPr>
            <p:ph type="subTitle" idx="4294967295"/>
          </p:nvPr>
        </p:nvSpPr>
        <p:spPr>
          <a:xfrm>
            <a:off x="1282350" y="3418379"/>
            <a:ext cx="6593700" cy="9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Any questions?</a:t>
            </a:r>
            <a:endParaRPr sz="1800">
              <a:solidFill>
                <a:schemeClr val="accent6"/>
              </a:solidFill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@username · user@mail.me</a:t>
            </a:r>
            <a:endParaRPr sz="1800" b="1"/>
          </a:p>
        </p:txBody>
      </p:sp>
      <p:pic>
        <p:nvPicPr>
          <p:cNvPr id="443" name="Google Shape;443;p36"/>
          <p:cNvPicPr preferRelativeResize="0"/>
          <p:nvPr/>
        </p:nvPicPr>
        <p:blipFill rotWithShape="1">
          <a:blip r:embed="rId3">
            <a:alphaModFix/>
          </a:blip>
          <a:srcRect l="20295" r="20289" b="10881"/>
          <a:stretch/>
        </p:blipFill>
        <p:spPr>
          <a:xfrm>
            <a:off x="3524700" y="575200"/>
            <a:ext cx="2094600" cy="2094600"/>
          </a:xfrm>
          <a:prstGeom prst="ellipse">
            <a:avLst/>
          </a:prstGeom>
          <a:noFill/>
          <a:ln>
            <a:noFill/>
          </a:ln>
          <a:effectLst>
            <a:outerShdw blurRad="285750" dist="3810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70" name="Google Shape;470;p4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71" name="Google Shape;471;p40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NOV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3" name="Google Shape;473;p40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OCT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4" name="Google Shape;474;p40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SEP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AUG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6" name="Google Shape;476;p40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JUL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7" name="Google Shape;477;p40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8" name="Google Shape;478;p40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MAY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79" name="Google Shape;479;p40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APR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FEB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82" name="Google Shape;482;p40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83" name="Google Shape;483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92" name="Google Shape;492;p40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3" name="Google Shape;493;p40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94" name="Google Shape;494;p40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5" name="Google Shape;495;p40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96" name="Google Shape;496;p40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7" name="Google Shape;497;p40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498" name="Google Shape;498;p40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9" name="Google Shape;499;p40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00" name="Google Shape;500;p40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1" name="Google Shape;501;p40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02" name="Google Shape;502;p40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3" name="Google Shape;503;p40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04" name="Google Shape;504;p40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5" name="Google Shape;505;p40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06" name="Google Shape;506;p40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7" name="Google Shape;507;p40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13" name="Google Shape;513;p4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14" name="Google Shape;514;p41"/>
          <p:cNvSpPr/>
          <p:nvPr/>
        </p:nvSpPr>
        <p:spPr>
          <a:xfrm>
            <a:off x="0" y="2675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15" name="Google Shape;515;p41"/>
          <p:cNvSpPr/>
          <p:nvPr/>
        </p:nvSpPr>
        <p:spPr>
          <a:xfrm>
            <a:off x="0" y="2675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pSp>
        <p:nvGrpSpPr>
          <p:cNvPr id="516" name="Google Shape;516;p41"/>
          <p:cNvGrpSpPr/>
          <p:nvPr/>
        </p:nvGrpSpPr>
        <p:grpSpPr>
          <a:xfrm>
            <a:off x="1786339" y="2008201"/>
            <a:ext cx="473400" cy="473400"/>
            <a:chOff x="1786339" y="1703401"/>
            <a:chExt cx="473400" cy="473400"/>
          </a:xfrm>
        </p:grpSpPr>
        <p:sp>
          <p:nvSpPr>
            <p:cNvPr id="517" name="Google Shape;517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519" name="Google Shape;519;p41"/>
          <p:cNvGrpSpPr/>
          <p:nvPr/>
        </p:nvGrpSpPr>
        <p:grpSpPr>
          <a:xfrm>
            <a:off x="3814414" y="2008201"/>
            <a:ext cx="473400" cy="473400"/>
            <a:chOff x="3814414" y="1703401"/>
            <a:chExt cx="473400" cy="473400"/>
          </a:xfrm>
        </p:grpSpPr>
        <p:sp>
          <p:nvSpPr>
            <p:cNvPr id="520" name="Google Shape;520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522" name="Google Shape;522;p41"/>
          <p:cNvGrpSpPr/>
          <p:nvPr/>
        </p:nvGrpSpPr>
        <p:grpSpPr>
          <a:xfrm>
            <a:off x="5842489" y="2008201"/>
            <a:ext cx="473400" cy="473400"/>
            <a:chOff x="5842489" y="1703401"/>
            <a:chExt cx="473400" cy="473400"/>
          </a:xfrm>
        </p:grpSpPr>
        <p:sp>
          <p:nvSpPr>
            <p:cNvPr id="523" name="Google Shape;523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5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525" name="Google Shape;525;p41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526" name="Google Shape;526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6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528" name="Google Shape;528;p41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529" name="Google Shape;529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30" name="Google Shape;530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4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531" name="Google Shape;531;p41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532" name="Google Shape;532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533" name="Google Shape;533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534" name="Google Shape;534;p41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5" name="Google Shape;535;p41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6" name="Google Shape;536;p41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7" name="Google Shape;537;p41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8" name="Google Shape;538;p41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39" name="Google Shape;539;p41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2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45" name="Google Shape;545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aphicFrame>
        <p:nvGraphicFramePr>
          <p:cNvPr id="546" name="Google Shape;546;p42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{E0D8DBFD-9A2B-482A-A443-754404407EF8}</a:tableStyleId>
              </a:tblPr>
              <a:tblGrid>
                <a:gridCol w="14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1</a:t>
                      </a:r>
                      <a:endParaRPr sz="800" b="1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2</a:t>
                      </a:r>
                      <a:endParaRPr sz="800" b="1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033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3" name="Google Shape;1893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4" name="Google Shape;1894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95" name="Google Shape;1895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96" name="Google Shape;1896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97" name="Google Shape;1897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98" name="Google Shape;1898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99" name="Google Shape;1899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900" name="Google Shape;1900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01" name="Google Shape;1901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02" name="Google Shape;1902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903" name="Google Shape;1903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04" name="Google Shape;1904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05" name="Google Shape;1905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906" name="Google Shape;1906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07" name="Google Shape;1907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/>
          <p:nvPr/>
        </p:nvSpPr>
        <p:spPr>
          <a:xfrm>
            <a:off x="7150" y="1638850"/>
            <a:ext cx="9144000" cy="3504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294967295"/>
          </p:nvPr>
        </p:nvSpPr>
        <p:spPr>
          <a:xfrm>
            <a:off x="1282350" y="2696996"/>
            <a:ext cx="6593700" cy="77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4294967295"/>
          </p:nvPr>
        </p:nvSpPr>
        <p:spPr>
          <a:xfrm>
            <a:off x="1282350" y="3418379"/>
            <a:ext cx="6593700" cy="9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I am Jayden Smith</a:t>
            </a:r>
            <a:endParaRPr sz="1800">
              <a:solidFill>
                <a:schemeClr val="accent6"/>
              </a:solidFill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 b="1"/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 l="20295" r="20289" b="10881"/>
          <a:stretch/>
        </p:blipFill>
        <p:spPr>
          <a:xfrm>
            <a:off x="3531850" y="602396"/>
            <a:ext cx="2094600" cy="2094600"/>
          </a:xfrm>
          <a:prstGeom prst="ellipse">
            <a:avLst/>
          </a:prstGeom>
          <a:noFill/>
          <a:ln>
            <a:noFill/>
          </a:ln>
          <a:effectLst>
            <a:outerShdw blurRad="285750" dist="3810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78" name="Google Shape;178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ctrTitle"/>
          </p:nvPr>
        </p:nvSpPr>
        <p:spPr>
          <a:xfrm>
            <a:off x="514800" y="2025550"/>
            <a:ext cx="8114400" cy="6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Transition Headline</a:t>
            </a:r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"/>
          </p:nvPr>
        </p:nvSpPr>
        <p:spPr>
          <a:xfrm>
            <a:off x="51480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subTitle" idx="4294967295"/>
          </p:nvPr>
        </p:nvSpPr>
        <p:spPr>
          <a:xfrm>
            <a:off x="518800" y="3411550"/>
            <a:ext cx="5173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ctrTitle" idx="4294967295"/>
          </p:nvPr>
        </p:nvSpPr>
        <p:spPr>
          <a:xfrm>
            <a:off x="518800" y="2269150"/>
            <a:ext cx="5173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CONCEPT</a:t>
            </a:r>
            <a:endParaRPr sz="9600"/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5" name="Google Shape;205;p20"/>
          <p:cNvGrpSpPr/>
          <p:nvPr/>
        </p:nvGrpSpPr>
        <p:grpSpPr>
          <a:xfrm>
            <a:off x="6957674" y="2087092"/>
            <a:ext cx="1130198" cy="1130198"/>
            <a:chOff x="8762414" y="2939573"/>
            <a:chExt cx="457200" cy="457200"/>
          </a:xfrm>
        </p:grpSpPr>
        <p:sp>
          <p:nvSpPr>
            <p:cNvPr id="206" name="Google Shape;206;p20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20"/>
          <p:cNvSpPr/>
          <p:nvPr/>
        </p:nvSpPr>
        <p:spPr>
          <a:xfrm>
            <a:off x="7232451" y="1416429"/>
            <a:ext cx="580644" cy="580644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5921714" y="990545"/>
            <a:ext cx="1130427" cy="1130427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2"/>
          </p:nvPr>
        </p:nvSpPr>
        <p:spPr>
          <a:xfrm>
            <a:off x="3295205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body" idx="3"/>
          </p:nvPr>
        </p:nvSpPr>
        <p:spPr>
          <a:xfrm>
            <a:off x="6075610" y="1582775"/>
            <a:ext cx="2489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DEE3EB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On-screen Show (16:9)</PresentationFormat>
  <Paragraphs>229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Encode Sans Semi Condensed Light</vt:lpstr>
      <vt:lpstr>Abel</vt:lpstr>
      <vt:lpstr>Montserrat</vt:lpstr>
      <vt:lpstr>Arial</vt:lpstr>
      <vt:lpstr>Encode Sans Semi Condensed SemiBold</vt:lpstr>
      <vt:lpstr>Calibri</vt:lpstr>
      <vt:lpstr>Encode Sans Semi Condensed</vt:lpstr>
      <vt:lpstr>Pandarus template</vt:lpstr>
      <vt:lpstr>This is Your Presentation Title</vt:lpstr>
      <vt:lpstr>Instructions for use</vt:lpstr>
      <vt:lpstr>Hello!</vt:lpstr>
      <vt:lpstr>1. 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Timeline</vt:lpstr>
      <vt:lpstr>Roadmap</vt:lpstr>
      <vt:lpstr>Gantt chart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1</cp:revision>
  <dcterms:modified xsi:type="dcterms:W3CDTF">2021-09-21T21:15:10Z</dcterms:modified>
</cp:coreProperties>
</file>