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Sniglet"/>
      <p:regular r:id="rId45"/>
    </p:embeddedFont>
    <p:embeddedFont>
      <p:font typeface="Bangers"/>
      <p:regular r:id="rId46"/>
    </p:embeddedFont>
    <p:embeddedFont>
      <p:font typeface="Montserra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F488FB-C66E-470A-BE94-B7D05F0E2945}">
  <a:tblStyle styleId="{6CF488FB-C66E-470A-BE94-B7D05F0E29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6B0667F-905F-4D8E-A4CD-CAEED6C098B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Bangers-regular.fntdata"/><Relationship Id="rId45" Type="http://schemas.openxmlformats.org/officeDocument/2006/relationships/font" Target="fonts/Snigle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8a79d1d9a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8a79d1d9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8a79d1d9a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8a79d1d9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8a79d1d9a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8a79d1d9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c8a79d1d9a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c8a79d1d9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c8a79d1d9a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c8a79d1d9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8a79d1d9a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c8a79d1d9a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c8a79d1d9a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c8a79d1d9a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8a79d1d9a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8a79d1d9a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c8a79d1d9a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c8a79d1d9a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c8a79d1d9a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c8a79d1d9a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7755919b59_2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7755919b59_2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4470b8714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4470b871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6164c43709_11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6164c43709_11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0" name="Google Shape;10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4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5" name="Google Shape;15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 rot="169468">
            <a:off x="3608972" y="6461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flipH="1" rot="169468">
            <a:off x="3380372" y="4175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22" name="Google Shape;22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0" y="3777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0" y="-11462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3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28" name="Google Shape;28;p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1" name="Google Shape;31;p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rgbClr val="24965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5" name="Google Shape;35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8" name="Google Shape;38;p6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accent5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43" name="Google Shape;43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6" name="Google Shape;46;p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6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2" name="Google Shape;52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5" name="Google Shape;55;p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8" name="Google Shape;58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1" name="Google Shape;61;p9"/>
          <p:cNvSpPr txBox="1"/>
          <p:nvPr>
            <p:ph idx="1" type="body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824BB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64" name="Google Shape;64;p10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0A7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startupstockphoto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1001freefonts.com/bangers.font" TargetMode="External"/><Relationship Id="rId4" Type="http://schemas.openxmlformats.org/officeDocument/2006/relationships/hyperlink" Target="https://www.fontsquirrel.com/fonts/snigle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7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C4C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 rot="161682">
            <a:off x="977419" y="1056306"/>
            <a:ext cx="4938961" cy="76013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 picture is worth a thousand words</a:t>
            </a:r>
            <a:endParaRPr sz="4800"/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1267100" y="2735300"/>
            <a:ext cx="3943800" cy="12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pic>
        <p:nvPicPr>
          <p:cNvPr descr="1.jpg"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5608" r="38142" t="0"/>
          <a:stretch/>
        </p:blipFill>
        <p:spPr>
          <a:xfrm>
            <a:off x="5713650" y="1759149"/>
            <a:ext cx="3177900" cy="31779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idx="4294967295" type="title"/>
          </p:nvPr>
        </p:nvSpPr>
        <p:spPr>
          <a:xfrm>
            <a:off x="657225" y="567950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FFFFFF"/>
                </a:solidFill>
              </a:rPr>
              <a:t>Want big impact?</a:t>
            </a:r>
            <a:endParaRPr b="0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Use big image.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4026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3516725" y="1884725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FAD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Gray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1694600" y="1884725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FFA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White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5338850" y="1884725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A6CD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Black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CD0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4" name="Google Shape;174;p23"/>
          <p:cNvGraphicFramePr/>
          <p:nvPr/>
        </p:nvGraphicFramePr>
        <p:xfrm>
          <a:off x="1156400" y="1716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{6CF488FB-C66E-470A-BE94-B7D05F0E2945}</a:tableStyleId>
              </a:tblPr>
              <a:tblGrid>
                <a:gridCol w="1484875"/>
                <a:gridCol w="1484875"/>
                <a:gridCol w="1484875"/>
                <a:gridCol w="1484875"/>
              </a:tblGrid>
              <a:tr h="6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C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CD02"/>
                    </a:solidFill>
                  </a:tcPr>
                </a:tc>
              </a:tr>
              <a:tr h="614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Yellow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20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CD02"/>
                    </a:solidFill>
                  </a:tcPr>
                </a:tc>
              </a:tr>
              <a:tr h="614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Blue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30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CD02"/>
                    </a:solidFill>
                  </a:tcPr>
                </a:tc>
              </a:tr>
              <a:tr h="614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Orange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24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16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CD02"/>
                    </a:solidFill>
                  </a:tcPr>
                </a:tc>
              </a:tr>
            </a:tbl>
          </a:graphicData>
        </a:graphic>
      </p:graphicFrame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300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1236226" y="989550"/>
            <a:ext cx="6978015" cy="3324172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35C4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2" name="Google Shape;182;p24"/>
          <p:cNvSpPr/>
          <p:nvPr/>
        </p:nvSpPr>
        <p:spPr>
          <a:xfrm>
            <a:off x="2344766" y="1751825"/>
            <a:ext cx="668400" cy="202500"/>
          </a:xfrm>
          <a:prstGeom prst="wedgeRectCallout">
            <a:avLst>
              <a:gd fmla="val -3748" name="adj1"/>
              <a:gd fmla="val 95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office</a:t>
            </a:r>
            <a:endParaRPr sz="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1765225" y="2039175"/>
            <a:ext cx="140100" cy="140100"/>
          </a:xfrm>
          <a:prstGeom prst="star4">
            <a:avLst>
              <a:gd fmla="val 22415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3189800" y="3433325"/>
            <a:ext cx="140100" cy="140100"/>
          </a:xfrm>
          <a:prstGeom prst="star4">
            <a:avLst>
              <a:gd fmla="val 22415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4096975" y="1863100"/>
            <a:ext cx="140100" cy="140100"/>
          </a:xfrm>
          <a:prstGeom prst="star4">
            <a:avLst>
              <a:gd fmla="val 22415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7225925" y="3780725"/>
            <a:ext cx="140100" cy="140100"/>
          </a:xfrm>
          <a:prstGeom prst="star4">
            <a:avLst>
              <a:gd fmla="val 22415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687875" y="3689650"/>
            <a:ext cx="140100" cy="140100"/>
          </a:xfrm>
          <a:prstGeom prst="star4">
            <a:avLst>
              <a:gd fmla="val 22415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6587225" y="2295950"/>
            <a:ext cx="140100" cy="140100"/>
          </a:xfrm>
          <a:prstGeom prst="star4">
            <a:avLst>
              <a:gd fmla="val 22415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D90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idx="4294967295"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89,526,124</a:t>
            </a:r>
            <a:endParaRPr sz="12000"/>
          </a:p>
        </p:txBody>
      </p:sp>
      <p:sp>
        <p:nvSpPr>
          <p:cNvPr id="195" name="Google Shape;195;p25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 rot="-1065586">
            <a:off x="548060" y="749067"/>
            <a:ext cx="998274" cy="948466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 rot="148705">
            <a:off x="1623771" y="421708"/>
            <a:ext cx="603565" cy="573541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 rot="895552">
            <a:off x="7627470" y="3683274"/>
            <a:ext cx="998179" cy="948476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 rot="2271768">
            <a:off x="8384069" y="2526061"/>
            <a:ext cx="495134" cy="470770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4BB0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idx="4294967295" type="ctrTitle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89,526,124$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206" name="Google Shape;206;p26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That’s a lot of money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7" name="Google Shape;207;p26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100%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208" name="Google Shape;208;p26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Total success!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9" name="Google Shape;209;p26"/>
          <p:cNvSpPr txBox="1"/>
          <p:nvPr>
            <p:ph idx="4294967295" type="ctrTitle"/>
          </p:nvPr>
        </p:nvSpPr>
        <p:spPr>
          <a:xfrm>
            <a:off x="685800" y="22672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185,244</a:t>
            </a:r>
            <a:r>
              <a:rPr lang="en" sz="4800">
                <a:solidFill>
                  <a:srgbClr val="FFFFFF"/>
                </a:solidFill>
              </a:rPr>
              <a:t>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10" name="Google Shape;210;p26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And a lot of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965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7" name="Google Shape;217;p27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fmla="val 30129" name="adj"/>
            </a:avLst>
          </a:prstGeom>
          <a:solidFill>
            <a:srgbClr val="A6CD02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first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8" name="Google Shape;218;p27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fmla="val 29853" name="adj"/>
            </a:avLst>
          </a:prstGeom>
          <a:solidFill>
            <a:srgbClr val="FAD900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second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9" name="Google Shape;219;p27"/>
          <p:cNvSpPr/>
          <p:nvPr/>
        </p:nvSpPr>
        <p:spPr>
          <a:xfrm rot="-151954">
            <a:off x="5301410" y="1897683"/>
            <a:ext cx="2308355" cy="1840197"/>
          </a:xfrm>
          <a:prstGeom prst="chevron">
            <a:avLst>
              <a:gd fmla="val 29853" name="adj"/>
            </a:avLst>
          </a:prstGeom>
          <a:solidFill>
            <a:srgbClr val="FFA300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last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C4C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6" name="Google Shape;226;p28"/>
          <p:cNvSpPr txBox="1"/>
          <p:nvPr>
            <p:ph idx="1" type="body"/>
          </p:nvPr>
        </p:nvSpPr>
        <p:spPr>
          <a:xfrm>
            <a:off x="902950" y="1556175"/>
            <a:ext cx="2295300" cy="14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7" name="Google Shape;227;p28"/>
          <p:cNvSpPr txBox="1"/>
          <p:nvPr>
            <p:ph idx="2" type="body"/>
          </p:nvPr>
        </p:nvSpPr>
        <p:spPr>
          <a:xfrm>
            <a:off x="3315989" y="1556175"/>
            <a:ext cx="2295300" cy="14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8" name="Google Shape;228;p28"/>
          <p:cNvSpPr txBox="1"/>
          <p:nvPr>
            <p:ph idx="3" type="body"/>
          </p:nvPr>
        </p:nvSpPr>
        <p:spPr>
          <a:xfrm>
            <a:off x="5729028" y="1556175"/>
            <a:ext cx="2295300" cy="14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1055350" y="2927775"/>
            <a:ext cx="2295300" cy="14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0" name="Google Shape;230;p28"/>
          <p:cNvSpPr txBox="1"/>
          <p:nvPr>
            <p:ph idx="2" type="body"/>
          </p:nvPr>
        </p:nvSpPr>
        <p:spPr>
          <a:xfrm>
            <a:off x="3468389" y="2927775"/>
            <a:ext cx="2295300" cy="14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1" name="Google Shape;231;p28"/>
          <p:cNvSpPr txBox="1"/>
          <p:nvPr>
            <p:ph idx="3" type="body"/>
          </p:nvPr>
        </p:nvSpPr>
        <p:spPr>
          <a:xfrm>
            <a:off x="5881428" y="2927775"/>
            <a:ext cx="2295300" cy="14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idx="1" type="body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38" name="Google Shape;23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9" name="Google Shape;239;p29"/>
          <p:cNvCxnSpPr/>
          <p:nvPr/>
        </p:nvCxnSpPr>
        <p:spPr>
          <a:xfrm>
            <a:off x="1328025" y="1367830"/>
            <a:ext cx="648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29"/>
          <p:cNvCxnSpPr/>
          <p:nvPr/>
        </p:nvCxnSpPr>
        <p:spPr>
          <a:xfrm>
            <a:off x="1328025" y="2003702"/>
            <a:ext cx="648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9"/>
          <p:cNvCxnSpPr/>
          <p:nvPr/>
        </p:nvCxnSpPr>
        <p:spPr>
          <a:xfrm>
            <a:off x="1328025" y="2639573"/>
            <a:ext cx="648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9"/>
          <p:cNvCxnSpPr/>
          <p:nvPr/>
        </p:nvCxnSpPr>
        <p:spPr>
          <a:xfrm>
            <a:off x="1328025" y="3275445"/>
            <a:ext cx="648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9"/>
          <p:cNvCxnSpPr/>
          <p:nvPr/>
        </p:nvCxnSpPr>
        <p:spPr>
          <a:xfrm>
            <a:off x="1328025" y="3930943"/>
            <a:ext cx="648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29"/>
          <p:cNvSpPr txBox="1"/>
          <p:nvPr/>
        </p:nvSpPr>
        <p:spPr>
          <a:xfrm>
            <a:off x="1251825" y="1225550"/>
            <a:ext cx="350700" cy="27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4000</a:t>
            </a:r>
            <a:endParaRPr sz="6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3000</a:t>
            </a:r>
            <a:endParaRPr sz="6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2000</a:t>
            </a:r>
            <a:endParaRPr sz="6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1000</a:t>
            </a:r>
            <a:endParaRPr sz="6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0</a:t>
            </a:r>
            <a:endParaRPr sz="6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1883952" y="2538541"/>
            <a:ext cx="209400" cy="13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2165594" y="2185363"/>
            <a:ext cx="209400" cy="174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2447235" y="2639573"/>
            <a:ext cx="209400" cy="129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3455082" y="2819775"/>
            <a:ext cx="209400" cy="11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3736723" y="2283476"/>
            <a:ext cx="209400" cy="164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4018364" y="1506143"/>
            <a:ext cx="209400" cy="24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5026211" y="2322709"/>
            <a:ext cx="209400" cy="160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5307852" y="1367719"/>
            <a:ext cx="209400" cy="256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/>
          <p:nvPr/>
        </p:nvSpPr>
        <p:spPr>
          <a:xfrm>
            <a:off x="5589494" y="2486223"/>
            <a:ext cx="209400" cy="144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6597341" y="2872093"/>
            <a:ext cx="2094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6878982" y="1564036"/>
            <a:ext cx="209400" cy="236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7160623" y="1845270"/>
            <a:ext cx="209400" cy="208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7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6" name="Google Shape;76;p12"/>
          <p:cNvSpPr txBox="1"/>
          <p:nvPr>
            <p:ph idx="2" type="body"/>
          </p:nvPr>
        </p:nvSpPr>
        <p:spPr>
          <a:xfrm>
            <a:off x="917575" y="1474250"/>
            <a:ext cx="3153600" cy="26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EDIT IN GOOGLE SLIDES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"Use as Google Slides Theme".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have to be signed in to your Google account.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77" name="Google Shape;77;p12"/>
          <p:cNvSpPr txBox="1"/>
          <p:nvPr>
            <p:ph idx="2" type="body"/>
          </p:nvPr>
        </p:nvSpPr>
        <p:spPr>
          <a:xfrm>
            <a:off x="4252125" y="1474250"/>
            <a:ext cx="3974400" cy="26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EDIT IN POWERPOINT®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0000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000000"/>
                </a:solidFill>
              </a:rPr>
              <a:t>)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917575" y="3753525"/>
            <a:ext cx="73089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More info on how to use this template at </a:t>
            </a:r>
            <a:r>
              <a:rPr lang="en" sz="12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This template is free to use under </a:t>
            </a:r>
            <a:r>
              <a:rPr lang="en" sz="1200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000000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CD0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>
            <p:ph idx="4294967295" type="body"/>
          </p:nvPr>
        </p:nvSpPr>
        <p:spPr>
          <a:xfrm>
            <a:off x="675650" y="747350"/>
            <a:ext cx="3883500" cy="36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Mobile</a:t>
            </a:r>
            <a:br>
              <a:rPr lang="en" sz="6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</a:br>
            <a:r>
              <a:rPr lang="en" sz="6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project</a:t>
            </a:r>
            <a:endParaRPr sz="6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2" name="Google Shape;262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64" name="Google Shape;264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8" name="Google Shape;268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300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>
            <p:ph idx="4294967295" type="body"/>
          </p:nvPr>
        </p:nvSpPr>
        <p:spPr>
          <a:xfrm>
            <a:off x="675650" y="747350"/>
            <a:ext cx="3883500" cy="36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 project</a:t>
            </a:r>
            <a:endParaRPr sz="6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4" name="Google Shape;274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5" name="Google Shape;275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76" name="Google Shape;276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0" name="Google Shape;2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D900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idx="4294967295" type="body"/>
          </p:nvPr>
        </p:nvSpPr>
        <p:spPr>
          <a:xfrm>
            <a:off x="675650" y="747350"/>
            <a:ext cx="2897400" cy="36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 project</a:t>
            </a:r>
            <a:endParaRPr sz="6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86" name="Google Shape;286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32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288" name="Google Shape;288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2" name="Google Shape;292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4BB0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idx="4294967295" type="ctrTitle"/>
          </p:nvPr>
        </p:nvSpPr>
        <p:spPr>
          <a:xfrm>
            <a:off x="762000" y="2471150"/>
            <a:ext cx="4777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</a:rPr>
              <a:t>THANKS!</a:t>
            </a:r>
            <a:endParaRPr sz="12000">
              <a:solidFill>
                <a:srgbClr val="FFFFFF"/>
              </a:solidFill>
            </a:endParaRPr>
          </a:p>
        </p:txBody>
      </p:sp>
      <p:sp>
        <p:nvSpPr>
          <p:cNvPr id="298" name="Google Shape;298;p33"/>
          <p:cNvSpPr txBox="1"/>
          <p:nvPr>
            <p:ph idx="4294967295" type="subTitle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Any questions?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You can find me at @username &amp; user@mail.me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fmla="val -57425" name="adj1"/>
              <a:gd fmla="val 37651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3"/>
          <p:cNvSpPr/>
          <p:nvPr/>
        </p:nvSpPr>
        <p:spPr>
          <a:xfrm>
            <a:off x="6452211" y="1206814"/>
            <a:ext cx="1134977" cy="113497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C4C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07" name="Google Shape;307;p34"/>
          <p:cNvSpPr txBox="1"/>
          <p:nvPr>
            <p:ph idx="1" type="body"/>
          </p:nvPr>
        </p:nvSpPr>
        <p:spPr>
          <a:xfrm>
            <a:off x="1052050" y="1545950"/>
            <a:ext cx="66540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Startupstockphotos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08" name="Google Shape;30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C4CA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949350" y="1352550"/>
            <a:ext cx="68664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×"/>
            </a:pPr>
            <a:r>
              <a:rPr lang="en" sz="1400">
                <a:solidFill>
                  <a:srgbClr val="000000"/>
                </a:solidFill>
              </a:rPr>
              <a:t>Titles: Bangers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×"/>
            </a:pPr>
            <a:r>
              <a:rPr lang="en" sz="1400">
                <a:solidFill>
                  <a:srgbClr val="000000"/>
                </a:solidFill>
              </a:rPr>
              <a:t>Body copy: Sniglet Regular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on these pages: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5C4C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https://www.1001freefonts.com/bangers.font</a:t>
            </a:r>
            <a:endParaRPr sz="1400">
              <a:solidFill>
                <a:srgbClr val="35C4C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5C4C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https://www.fontsquirrel.com/fonts/sniglet</a:t>
            </a:r>
            <a:endParaRPr sz="1400">
              <a:solidFill>
                <a:srgbClr val="35C4C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1040625" y="3654725"/>
            <a:ext cx="6817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824BB0"/>
                </a:solidFill>
                <a:latin typeface="Sniglet"/>
                <a:ea typeface="Sniglet"/>
                <a:cs typeface="Sniglet"/>
                <a:sym typeface="Snigle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824BB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824BB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24BB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16" name="Google Shape;316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/>
              <a:t>2</a:t>
            </a:r>
            <a:r>
              <a:rPr lang="en" sz="7200"/>
              <a:t>.</a:t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22" name="Google Shape;322;p36"/>
          <p:cNvSpPr txBox="1"/>
          <p:nvPr>
            <p:ph idx="1" type="subTitle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28" name="Google Shape;328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7024734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DEC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6425278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NOV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1" name="Google Shape;331;p37"/>
          <p:cNvSpPr/>
          <p:nvPr/>
        </p:nvSpPr>
        <p:spPr>
          <a:xfrm>
            <a:off x="5825823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OCT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2" name="Google Shape;332;p37"/>
          <p:cNvSpPr/>
          <p:nvPr/>
        </p:nvSpPr>
        <p:spPr>
          <a:xfrm>
            <a:off x="5226367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SEP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3" name="Google Shape;333;p37"/>
          <p:cNvSpPr/>
          <p:nvPr/>
        </p:nvSpPr>
        <p:spPr>
          <a:xfrm>
            <a:off x="4626911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AUG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4" name="Google Shape;334;p37"/>
          <p:cNvSpPr/>
          <p:nvPr/>
        </p:nvSpPr>
        <p:spPr>
          <a:xfrm>
            <a:off x="4027455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JUL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5" name="Google Shape;335;p37"/>
          <p:cNvSpPr/>
          <p:nvPr/>
        </p:nvSpPr>
        <p:spPr>
          <a:xfrm>
            <a:off x="3427999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JUN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6" name="Google Shape;336;p37"/>
          <p:cNvSpPr/>
          <p:nvPr/>
        </p:nvSpPr>
        <p:spPr>
          <a:xfrm>
            <a:off x="2828544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MAY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7" name="Google Shape;337;p37"/>
          <p:cNvSpPr/>
          <p:nvPr/>
        </p:nvSpPr>
        <p:spPr>
          <a:xfrm>
            <a:off x="2229088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APR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8" name="Google Shape;338;p37"/>
          <p:cNvSpPr/>
          <p:nvPr/>
        </p:nvSpPr>
        <p:spPr>
          <a:xfrm>
            <a:off x="1629632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MAR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1030176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FEB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40" name="Google Shape;340;p37"/>
          <p:cNvSpPr/>
          <p:nvPr/>
        </p:nvSpPr>
        <p:spPr>
          <a:xfrm>
            <a:off x="430721" y="2755950"/>
            <a:ext cx="747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JAN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0" y="2755950"/>
            <a:ext cx="5787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2" name="Google Shape;342;p37"/>
          <p:cNvCxnSpPr/>
          <p:nvPr/>
        </p:nvCxnSpPr>
        <p:spPr>
          <a:xfrm rot="10800000">
            <a:off x="6982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3" name="Google Shape;343;p37"/>
          <p:cNvSpPr txBox="1"/>
          <p:nvPr/>
        </p:nvSpPr>
        <p:spPr>
          <a:xfrm>
            <a:off x="661043" y="172720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44" name="Google Shape;344;p37"/>
          <p:cNvCxnSpPr/>
          <p:nvPr/>
        </p:nvCxnSpPr>
        <p:spPr>
          <a:xfrm rot="10800000">
            <a:off x="189817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5" name="Google Shape;345;p37"/>
          <p:cNvSpPr txBox="1"/>
          <p:nvPr/>
        </p:nvSpPr>
        <p:spPr>
          <a:xfrm>
            <a:off x="1862292" y="172720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46" name="Google Shape;346;p37"/>
          <p:cNvCxnSpPr/>
          <p:nvPr/>
        </p:nvCxnSpPr>
        <p:spPr>
          <a:xfrm rot="10800000">
            <a:off x="30980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7" name="Google Shape;347;p37"/>
          <p:cNvSpPr txBox="1"/>
          <p:nvPr/>
        </p:nvSpPr>
        <p:spPr>
          <a:xfrm>
            <a:off x="3063541" y="172720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48" name="Google Shape;348;p37"/>
          <p:cNvCxnSpPr/>
          <p:nvPr/>
        </p:nvCxnSpPr>
        <p:spPr>
          <a:xfrm rot="10800000">
            <a:off x="429793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9" name="Google Shape;349;p37"/>
          <p:cNvSpPr txBox="1"/>
          <p:nvPr/>
        </p:nvSpPr>
        <p:spPr>
          <a:xfrm>
            <a:off x="4264790" y="172720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50" name="Google Shape;350;p37"/>
          <p:cNvCxnSpPr/>
          <p:nvPr/>
        </p:nvCxnSpPr>
        <p:spPr>
          <a:xfrm rot="10800000">
            <a:off x="549781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1" name="Google Shape;351;p37"/>
          <p:cNvSpPr txBox="1"/>
          <p:nvPr/>
        </p:nvSpPr>
        <p:spPr>
          <a:xfrm>
            <a:off x="5466038" y="172720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52" name="Google Shape;352;p37"/>
          <p:cNvCxnSpPr/>
          <p:nvPr/>
        </p:nvCxnSpPr>
        <p:spPr>
          <a:xfrm rot="10800000">
            <a:off x="669769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3" name="Google Shape;353;p37"/>
          <p:cNvSpPr txBox="1"/>
          <p:nvPr/>
        </p:nvSpPr>
        <p:spPr>
          <a:xfrm>
            <a:off x="6667287" y="172720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54" name="Google Shape;354;p37"/>
          <p:cNvCxnSpPr/>
          <p:nvPr/>
        </p:nvCxnSpPr>
        <p:spPr>
          <a:xfrm rot="10800000">
            <a:off x="130745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37"/>
          <p:cNvSpPr txBox="1"/>
          <p:nvPr/>
        </p:nvSpPr>
        <p:spPr>
          <a:xfrm>
            <a:off x="1243756" y="364815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56" name="Google Shape;356;p37"/>
          <p:cNvCxnSpPr/>
          <p:nvPr/>
        </p:nvCxnSpPr>
        <p:spPr>
          <a:xfrm rot="10800000">
            <a:off x="250733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37"/>
          <p:cNvSpPr txBox="1"/>
          <p:nvPr/>
        </p:nvSpPr>
        <p:spPr>
          <a:xfrm>
            <a:off x="2451955" y="364815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58" name="Google Shape;358;p37"/>
          <p:cNvCxnSpPr/>
          <p:nvPr/>
        </p:nvCxnSpPr>
        <p:spPr>
          <a:xfrm rot="10800000">
            <a:off x="370721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37"/>
          <p:cNvSpPr txBox="1"/>
          <p:nvPr/>
        </p:nvSpPr>
        <p:spPr>
          <a:xfrm>
            <a:off x="3660155" y="364815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60" name="Google Shape;360;p37"/>
          <p:cNvCxnSpPr/>
          <p:nvPr/>
        </p:nvCxnSpPr>
        <p:spPr>
          <a:xfrm rot="10800000">
            <a:off x="490709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37"/>
          <p:cNvSpPr txBox="1"/>
          <p:nvPr/>
        </p:nvSpPr>
        <p:spPr>
          <a:xfrm>
            <a:off x="4868355" y="364815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62" name="Google Shape;362;p37"/>
          <p:cNvCxnSpPr/>
          <p:nvPr/>
        </p:nvCxnSpPr>
        <p:spPr>
          <a:xfrm rot="10800000">
            <a:off x="610697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37"/>
          <p:cNvSpPr txBox="1"/>
          <p:nvPr/>
        </p:nvSpPr>
        <p:spPr>
          <a:xfrm>
            <a:off x="6076555" y="3648150"/>
            <a:ext cx="11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64" name="Google Shape;364;p37"/>
          <p:cNvCxnSpPr/>
          <p:nvPr/>
        </p:nvCxnSpPr>
        <p:spPr>
          <a:xfrm rot="10800000">
            <a:off x="730685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7"/>
          <p:cNvSpPr txBox="1"/>
          <p:nvPr/>
        </p:nvSpPr>
        <p:spPr>
          <a:xfrm>
            <a:off x="7272537" y="3648150"/>
            <a:ext cx="93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1" name="Google Shape;371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38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375" name="Google Shape;375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1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77" name="Google Shape;377;p38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378" name="Google Shape;378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3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80" name="Google Shape;380;p38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381" name="Google Shape;381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5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83" name="Google Shape;383;p38"/>
          <p:cNvGrpSpPr/>
          <p:nvPr/>
        </p:nvGrpSpPr>
        <p:grpSpPr>
          <a:xfrm>
            <a:off x="6880814" y="3500100"/>
            <a:ext cx="473400" cy="473400"/>
            <a:chOff x="6880814" y="3576300"/>
            <a:chExt cx="473400" cy="473400"/>
          </a:xfrm>
        </p:grpSpPr>
        <p:sp>
          <p:nvSpPr>
            <p:cNvPr id="384" name="Google Shape;384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85" name="Google Shape;385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6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86" name="Google Shape;386;p38"/>
          <p:cNvGrpSpPr/>
          <p:nvPr/>
        </p:nvGrpSpPr>
        <p:grpSpPr>
          <a:xfrm>
            <a:off x="4852739" y="3500100"/>
            <a:ext cx="473400" cy="473400"/>
            <a:chOff x="4852739" y="3576300"/>
            <a:chExt cx="473400" cy="473400"/>
          </a:xfrm>
        </p:grpSpPr>
        <p:sp>
          <p:nvSpPr>
            <p:cNvPr id="387" name="Google Shape;387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88" name="Google Shape;388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4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89" name="Google Shape;389;p38"/>
          <p:cNvGrpSpPr/>
          <p:nvPr/>
        </p:nvGrpSpPr>
        <p:grpSpPr>
          <a:xfrm>
            <a:off x="2824664" y="3500100"/>
            <a:ext cx="473400" cy="473400"/>
            <a:chOff x="2824664" y="3576300"/>
            <a:chExt cx="473400" cy="473400"/>
          </a:xfrm>
        </p:grpSpPr>
        <p:sp>
          <p:nvSpPr>
            <p:cNvPr id="390" name="Google Shape;390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91" name="Google Shape;391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2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sp>
        <p:nvSpPr>
          <p:cNvPr id="392" name="Google Shape;392;p38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93" name="Google Shape;393;p38"/>
          <p:cNvSpPr txBox="1"/>
          <p:nvPr/>
        </p:nvSpPr>
        <p:spPr>
          <a:xfrm>
            <a:off x="3377205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94" name="Google Shape;394;p38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95" name="Google Shape;395;p38"/>
          <p:cNvSpPr txBox="1"/>
          <p:nvPr/>
        </p:nvSpPr>
        <p:spPr>
          <a:xfrm>
            <a:off x="241817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96" name="Google Shape;396;p38"/>
          <p:cNvSpPr txBox="1"/>
          <p:nvPr/>
        </p:nvSpPr>
        <p:spPr>
          <a:xfrm>
            <a:off x="444625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97" name="Google Shape;397;p38"/>
          <p:cNvSpPr txBox="1"/>
          <p:nvPr/>
        </p:nvSpPr>
        <p:spPr>
          <a:xfrm>
            <a:off x="647433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03" name="Google Shape;403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04" name="Google Shape;404;p39"/>
          <p:cNvGraphicFramePr/>
          <p:nvPr/>
        </p:nvGraphicFramePr>
        <p:xfrm>
          <a:off x="10707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{6CF488FB-C66E-470A-BE94-B7D05F0E2945}</a:tableStyleId>
              </a:tblPr>
              <a:tblGrid>
                <a:gridCol w="1196675"/>
                <a:gridCol w="410900"/>
                <a:gridCol w="410900"/>
                <a:gridCol w="410900"/>
                <a:gridCol w="410900"/>
                <a:gridCol w="410900"/>
                <a:gridCol w="410900"/>
                <a:gridCol w="410900"/>
                <a:gridCol w="410900"/>
                <a:gridCol w="410900"/>
                <a:gridCol w="410900"/>
                <a:gridCol w="410900"/>
                <a:gridCol w="410900"/>
                <a:gridCol w="410900"/>
                <a:gridCol w="410900"/>
              </a:tblGrid>
              <a:tr h="2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402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4294967295" type="ctrTitle"/>
          </p:nvPr>
        </p:nvSpPr>
        <p:spPr>
          <a:xfrm>
            <a:off x="762000" y="2471150"/>
            <a:ext cx="42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000000"/>
                </a:solidFill>
              </a:rPr>
              <a:t>Hello!</a:t>
            </a:r>
            <a:endParaRPr sz="12000">
              <a:solidFill>
                <a:srgbClr val="000000"/>
              </a:solidFill>
            </a:endParaRPr>
          </a:p>
        </p:txBody>
      </p:sp>
      <p:sp>
        <p:nvSpPr>
          <p:cNvPr id="85" name="Google Shape;85;p13"/>
          <p:cNvSpPr txBox="1"/>
          <p:nvPr>
            <p:ph idx="4294967295" type="subTitle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 am Jayden Smith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I am here because I love to give presentations.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You can find me at @username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300" y="518900"/>
            <a:ext cx="2515200" cy="25152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0" name="Google Shape;410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Google Shape;411;p40"/>
          <p:cNvSpPr/>
          <p:nvPr/>
        </p:nvSpPr>
        <p:spPr>
          <a:xfrm>
            <a:off x="1140050" y="1586788"/>
            <a:ext cx="3370200" cy="126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STRENGTHS</a:t>
            </a:r>
            <a:endParaRPr b="1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4649784" y="1586788"/>
            <a:ext cx="3370200" cy="126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WEAKNESSES</a:t>
            </a:r>
            <a:endParaRPr b="1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1140050" y="2995794"/>
            <a:ext cx="3370200" cy="126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OPPORTUNITIES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4649784" y="2995794"/>
            <a:ext cx="3370200" cy="126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THREATS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3542891" y="1887250"/>
            <a:ext cx="1936800" cy="1936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0"/>
          <p:cNvSpPr/>
          <p:nvPr/>
        </p:nvSpPr>
        <p:spPr>
          <a:xfrm rot="5400000">
            <a:off x="3682425" y="1887250"/>
            <a:ext cx="1936800" cy="1936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0"/>
          <p:cNvSpPr/>
          <p:nvPr/>
        </p:nvSpPr>
        <p:spPr>
          <a:xfrm rot="10800000">
            <a:off x="3682425" y="2027875"/>
            <a:ext cx="1936800" cy="1936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0"/>
          <p:cNvSpPr/>
          <p:nvPr/>
        </p:nvSpPr>
        <p:spPr>
          <a:xfrm rot="-5400000">
            <a:off x="3542891" y="2027875"/>
            <a:ext cx="1936800" cy="1936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0"/>
          <p:cNvSpPr/>
          <p:nvPr/>
        </p:nvSpPr>
        <p:spPr>
          <a:xfrm>
            <a:off x="4064969" y="2291233"/>
            <a:ext cx="248917" cy="3622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Bangers"/>
              </a:rPr>
              <a:t>S</a:t>
            </a:r>
          </a:p>
        </p:txBody>
      </p:sp>
      <p:sp>
        <p:nvSpPr>
          <p:cNvPr id="420" name="Google Shape;420;p40"/>
          <p:cNvSpPr/>
          <p:nvPr/>
        </p:nvSpPr>
        <p:spPr>
          <a:xfrm>
            <a:off x="4878740" y="2297418"/>
            <a:ext cx="337993" cy="3681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Bangers"/>
              </a:rPr>
              <a:t>W</a:t>
            </a:r>
          </a:p>
        </p:txBody>
      </p:sp>
      <p:sp>
        <p:nvSpPr>
          <p:cNvPr id="421" name="Google Shape;421;p40"/>
          <p:cNvSpPr/>
          <p:nvPr/>
        </p:nvSpPr>
        <p:spPr>
          <a:xfrm>
            <a:off x="4037257" y="3177721"/>
            <a:ext cx="261784" cy="3721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Bangers"/>
              </a:rPr>
              <a:t>O</a:t>
            </a:r>
          </a:p>
        </p:txBody>
      </p:sp>
      <p:sp>
        <p:nvSpPr>
          <p:cNvPr id="422" name="Google Shape;422;p40"/>
          <p:cNvSpPr/>
          <p:nvPr/>
        </p:nvSpPr>
        <p:spPr>
          <a:xfrm>
            <a:off x="4970290" y="3183906"/>
            <a:ext cx="191513" cy="36124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Banger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28" name="Google Shape;428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Key Activities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8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0" name="Google Shape;430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Key Resources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1" name="Google Shape;431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Value Propositions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2" name="Google Shape;432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Customer Relationships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3" name="Google Shape;433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Channels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Customer Segments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5" name="Google Shape;435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Key Partners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8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6" name="Google Shape;436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Cost Structure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7" name="Google Shape;437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Revenue Streams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8" name="Google Shape;438;p4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9" name="Google Shape;439;p4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0" name="Google Shape;440;p4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1" name="Google Shape;441;p4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2" name="Google Shape;442;p4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43" name="Google Shape;443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5" name="Google Shape;445;p4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6" name="Google Shape;446;p4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47" name="Google Shape;447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0" name="Google Shape;450;p4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51" name="Google Shape;451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6" name="Google Shape;456;p4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57" name="Google Shape;457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68" name="Google Shape;468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9" name="Google Shape;469;p42"/>
          <p:cNvGrpSpPr/>
          <p:nvPr/>
        </p:nvGrpSpPr>
        <p:grpSpPr>
          <a:xfrm>
            <a:off x="1069775" y="1569739"/>
            <a:ext cx="3090207" cy="2778156"/>
            <a:chOff x="3778727" y="4460423"/>
            <a:chExt cx="720160" cy="647438"/>
          </a:xfrm>
        </p:grpSpPr>
        <p:sp>
          <p:nvSpPr>
            <p:cNvPr id="470" name="Google Shape;470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cxnSp>
        <p:nvCxnSpPr>
          <p:cNvPr id="477" name="Google Shape;477;p42"/>
          <p:cNvCxnSpPr/>
          <p:nvPr/>
        </p:nvCxnSpPr>
        <p:spPr>
          <a:xfrm>
            <a:off x="4091412" y="2029632"/>
            <a:ext cx="905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8" name="Google Shape;478;p42"/>
          <p:cNvSpPr txBox="1"/>
          <p:nvPr/>
        </p:nvSpPr>
        <p:spPr>
          <a:xfrm>
            <a:off x="5049331" y="1882283"/>
            <a:ext cx="23865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79" name="Google Shape;479;p42"/>
          <p:cNvCxnSpPr/>
          <p:nvPr/>
        </p:nvCxnSpPr>
        <p:spPr>
          <a:xfrm>
            <a:off x="3958087" y="2442112"/>
            <a:ext cx="1038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0" name="Google Shape;480;p42"/>
          <p:cNvSpPr txBox="1"/>
          <p:nvPr/>
        </p:nvSpPr>
        <p:spPr>
          <a:xfrm>
            <a:off x="5049331" y="2294754"/>
            <a:ext cx="23865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81" name="Google Shape;481;p42"/>
          <p:cNvCxnSpPr/>
          <p:nvPr/>
        </p:nvCxnSpPr>
        <p:spPr>
          <a:xfrm>
            <a:off x="3768623" y="2854592"/>
            <a:ext cx="12279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2" name="Google Shape;482;p42"/>
          <p:cNvSpPr txBox="1"/>
          <p:nvPr/>
        </p:nvSpPr>
        <p:spPr>
          <a:xfrm>
            <a:off x="5049331" y="2707226"/>
            <a:ext cx="23865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83" name="Google Shape;483;p42"/>
          <p:cNvCxnSpPr/>
          <p:nvPr/>
        </p:nvCxnSpPr>
        <p:spPr>
          <a:xfrm>
            <a:off x="3607228" y="3267051"/>
            <a:ext cx="1389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4" name="Google Shape;484;p42"/>
          <p:cNvSpPr txBox="1"/>
          <p:nvPr/>
        </p:nvSpPr>
        <p:spPr>
          <a:xfrm>
            <a:off x="5049331" y="3119697"/>
            <a:ext cx="23865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3431788" y="3679531"/>
            <a:ext cx="1564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6" name="Google Shape;486;p42"/>
          <p:cNvSpPr txBox="1"/>
          <p:nvPr/>
        </p:nvSpPr>
        <p:spPr>
          <a:xfrm>
            <a:off x="5049331" y="3532168"/>
            <a:ext cx="23865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87" name="Google Shape;487;p42"/>
          <p:cNvCxnSpPr/>
          <p:nvPr/>
        </p:nvCxnSpPr>
        <p:spPr>
          <a:xfrm>
            <a:off x="3249347" y="4091989"/>
            <a:ext cx="1740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8" name="Google Shape;488;p42"/>
          <p:cNvSpPr txBox="1"/>
          <p:nvPr/>
        </p:nvSpPr>
        <p:spPr>
          <a:xfrm>
            <a:off x="5049331" y="3944640"/>
            <a:ext cx="23865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3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94" name="Google Shape;494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5" name="Google Shape;495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43925" y="1824700"/>
            <a:ext cx="1351800" cy="135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6" name="Google Shape;496;p43"/>
          <p:cNvSpPr txBox="1"/>
          <p:nvPr/>
        </p:nvSpPr>
        <p:spPr>
          <a:xfrm>
            <a:off x="1048486" y="3294336"/>
            <a:ext cx="13518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Imani Jackson</a:t>
            </a:r>
            <a:br>
              <a:rPr lang="en"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497" name="Google Shape;49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0975" y="1824700"/>
            <a:ext cx="1351800" cy="135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8" name="Google Shape;498;p43"/>
          <p:cNvSpPr txBox="1"/>
          <p:nvPr/>
        </p:nvSpPr>
        <p:spPr>
          <a:xfrm>
            <a:off x="2845537" y="3294336"/>
            <a:ext cx="13518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Marcos Galán</a:t>
            </a:r>
            <a:br>
              <a:rPr lang="en"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499" name="Google Shape;499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638026" y="1824700"/>
            <a:ext cx="1351800" cy="135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0" name="Google Shape;500;p43"/>
          <p:cNvSpPr txBox="1"/>
          <p:nvPr/>
        </p:nvSpPr>
        <p:spPr>
          <a:xfrm>
            <a:off x="4642587" y="3294336"/>
            <a:ext cx="13518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Ixchel Valdía</a:t>
            </a:r>
            <a:br>
              <a:rPr lang="en"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01" name="Google Shape;501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435076" y="1824700"/>
            <a:ext cx="1351800" cy="135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2" name="Google Shape;502;p43"/>
          <p:cNvSpPr txBox="1"/>
          <p:nvPr/>
        </p:nvSpPr>
        <p:spPr>
          <a:xfrm>
            <a:off x="6439638" y="3294336"/>
            <a:ext cx="13518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Nils Årud</a:t>
            </a:r>
            <a:br>
              <a:rPr lang="en"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08" name="Google Shape;508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09" name="Google Shape;509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10" name="Google Shape;510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11" name="Google Shape;511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LOW VALUE 1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HIGH VALUE 1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3" name="Google Shape;513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LOW VALUE 2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4" name="Google Shape;514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HIGH VALUE 2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5" name="Google Shape;515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Our company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6" name="Google Shape;516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7" name="Google Shape;517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8" name="Google Shape;518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9" name="Google Shape;519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20" name="Google Shape;520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21" name="Google Shape;521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27" name="Google Shape;527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28" name="Google Shape;528;p45"/>
          <p:cNvGraphicFramePr/>
          <p:nvPr/>
        </p:nvGraphicFramePr>
        <p:xfrm>
          <a:off x="10692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{E6B0667F-905F-4D8E-A4CD-CAEED6C098B4}</a:tableStyleId>
              </a:tblPr>
              <a:tblGrid>
                <a:gridCol w="744525"/>
                <a:gridCol w="853375"/>
                <a:gridCol w="853375"/>
                <a:gridCol w="853375"/>
                <a:gridCol w="853375"/>
                <a:gridCol w="853375"/>
                <a:gridCol w="853375"/>
                <a:gridCol w="853375"/>
              </a:tblGrid>
              <a:tr h="279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51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1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C4CA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46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34" name="Google Shape;534;p46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46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41" name="Google Shape;541;p46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46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44" name="Google Shape;544;p46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6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" name="Google Shape;546;p46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6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8" name="Google Shape;548;p46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49" name="Google Shape;549;p4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46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53" name="Google Shape;553;p46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7" name="Google Shape;557;p46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8" name="Google Shape;558;p46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559" name="Google Shape;559;p46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6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6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6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46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580" name="Google Shape;580;p46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46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583" name="Google Shape;583;p46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6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46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587" name="Google Shape;587;p46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46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591" name="Google Shape;591;p46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5" name="Google Shape;595;p46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6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6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6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46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600" name="Google Shape;600;p46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6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46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603" name="Google Shape;603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46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606" name="Google Shape;606;p46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6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46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609" name="Google Shape;609;p46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6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46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612" name="Google Shape;612;p46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6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6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6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46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617" name="Google Shape;617;p4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46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620" name="Google Shape;620;p46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6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" name="Google Shape;623;p46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" name="Google Shape;624;p46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625" name="Google Shape;625;p46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6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7" name="Google Shape;627;p46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28" name="Google Shape;628;p46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6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6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6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46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34" name="Google Shape;634;p46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46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37" name="Google Shape;637;p46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6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6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6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46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43" name="Google Shape;643;p46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6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46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49" name="Google Shape;649;p46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6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3" name="Google Shape;653;p46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6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6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46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657" name="Google Shape;657;p46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6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46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660" name="Google Shape;660;p46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46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63" name="Google Shape;663;p46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5" name="Google Shape;665;p46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6" name="Google Shape;666;p46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67" name="Google Shape;667;p4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46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70" name="Google Shape;670;p4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46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676" name="Google Shape;676;p46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p46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6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0" name="Google Shape;680;p46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681" name="Google Shape;681;p46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46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684" name="Google Shape;684;p46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p46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" name="Google Shape;687;p46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688" name="Google Shape;688;p46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46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691" name="Google Shape;691;p46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6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4" name="Google Shape;694;p46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6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6" name="Google Shape;696;p46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697" name="Google Shape;697;p46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6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700" name="Google Shape;700;p46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6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705" name="Google Shape;705;p46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46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709" name="Google Shape;709;p46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6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712" name="Google Shape;712;p46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6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716" name="Google Shape;716;p4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6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722" name="Google Shape;722;p4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46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725" name="Google Shape;725;p46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0" name="Google Shape;730;p46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1" name="Google Shape;731;p46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32" name="Google Shape;732;p46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6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35" name="Google Shape;735;p46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6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6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" name="Google Shape;739;p46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0" name="Google Shape;740;p46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41" name="Google Shape;741;p46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6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45" name="Google Shape;745;p46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8" name="Google Shape;748;p46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6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6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1" name="Google Shape;751;p46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52" name="Google Shape;752;p46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5" name="Google Shape;755;p46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6" name="Google Shape;756;p46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757" name="Google Shape;757;p46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46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1" name="Google Shape;761;p46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762" name="Google Shape;762;p46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6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68" name="Google Shape;768;p46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6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72" name="Google Shape;772;p46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6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776" name="Google Shape;776;p46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6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6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782" name="Google Shape;782;p46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6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788" name="Google Shape;788;p46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6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791" name="Google Shape;791;p4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" name="Google Shape;797;p46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8" name="Google Shape;798;p46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799" name="Google Shape;799;p46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6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805" name="Google Shape;805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07" name="Google Shape;807;p46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8" name="Google Shape;808;p46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809" name="Google Shape;809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" name="Google Shape;811;p46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46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813" name="Google Shape;813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A300"/>
            </a:solidFill>
            <a:ln cap="flat" cmpd="sng" w="28575">
              <a:solidFill>
                <a:srgbClr val="FFFFF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A300"/>
            </a:solidFill>
            <a:ln cap="flat" cmpd="sng" w="28575">
              <a:solidFill>
                <a:srgbClr val="FFFFF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" name="Google Shape;815;p46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6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means that you can: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Resize them without losing quality.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fill color and opacity.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line color, width and style.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Isn’t that nice? :)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Examples: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17" name="Google Shape;817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Google Shape;822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23" name="Google Shape;823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30" name="Google Shape;830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35" name="Google Shape;835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39" name="Google Shape;839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45" name="Google Shape;845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49" name="Google Shape;849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54" name="Google Shape;854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60" name="Google Shape;860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67" name="Google Shape;867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70" name="Google Shape;870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74" name="Google Shape;874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81" name="Google Shape;881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87" name="Google Shape;887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91" name="Google Shape;891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92" name="Google Shape;892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2" name="Google Shape;902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09" name="Google Shape;909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14" name="Google Shape;914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20" name="Google Shape;920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27" name="Google Shape;927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32" name="Google Shape;932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37" name="Google Shape;937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2" name="Google Shape;942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43" name="Google Shape;943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3" name="Google Shape;953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54" name="Google Shape;954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7" name="Google Shape;957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58" name="Google Shape;958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8" name="Google Shape;968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69" name="Google Shape;969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3" name="Google Shape;973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74" name="Google Shape;974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4" name="Google Shape;984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85" name="Google Shape;985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93" name="Google Shape;993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98" name="Google Shape;998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03" name="Google Shape;1003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09" name="Google Shape;1009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16" name="Google Shape;1016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20" name="Google Shape;1020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26" name="Google Shape;1026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33" name="Google Shape;1033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Google Shape;1036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37" name="Google Shape;1037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42" name="Google Shape;1042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49" name="Google Shape;1049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57" name="Google Shape;1057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62" name="Google Shape;1062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66" name="Google Shape;1066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70" name="Google Shape;1070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75" name="Google Shape;1075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80" name="Google Shape;1080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86" name="Google Shape;1086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93" name="Google Shape;1093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01" name="Google Shape;1101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14" name="Google Shape;1114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19" name="Google Shape;1119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23" name="Google Shape;1123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30" name="Google Shape;1130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39" name="Google Shape;1139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52" name="Google Shape;1152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65" name="Google Shape;1165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78" name="Google Shape;1178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85" name="Google Shape;1185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01" name="Google Shape;1201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07" name="Google Shape;1207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08" name="Google Shape;1208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12" name="Google Shape;1212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5" name="Google Shape;1215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16" name="Google Shape;1216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9" name="Google Shape;1219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20" name="Google Shape;1220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3" name="Google Shape;1223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24" name="Google Shape;1224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33" name="Google Shape;1233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58" name="Google Shape;1258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59" name="Google Shape;1259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1" name="Google Shape;1261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62" name="Google Shape;1262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4" name="Google Shape;1264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65" name="Google Shape;126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7" name="Google Shape;1267;p4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68" name="Google Shape;1268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C4CA"/>
        </a:solidFill>
      </p:bgPr>
    </p:bg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48"/>
          <p:cNvSpPr txBox="1"/>
          <p:nvPr/>
        </p:nvSpPr>
        <p:spPr>
          <a:xfrm>
            <a:off x="808100" y="6094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can also use any emoji as an icon!</a:t>
            </a:r>
            <a:endParaRPr b="1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And of course it resizes without losing quality.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74" name="Google Shape;1274;p48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Sniglet"/>
                <a:ea typeface="Sniglet"/>
                <a:cs typeface="Sniglet"/>
                <a:sym typeface="Snigle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75" name="Google Shape;1275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Google Shape;1280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82" name="Google Shape;1282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83" name="Google Shape;1283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84" name="Google Shape;1284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5" name="Google Shape;1285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6" name="Google Shape;1286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87" name="Google Shape;1287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8" name="Google Shape;1288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9" name="Google Shape;1289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90" name="Google Shape;1290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91" name="Google Shape;1291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92" name="Google Shape;1292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93" name="Google Shape;1293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94" name="Google Shape;1294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CD0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1.</a:t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3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</a:t>
            </a:r>
            <a:r>
              <a:rPr lang="en">
                <a:solidFill>
                  <a:srgbClr val="00A7EB"/>
                </a:solidFill>
              </a:rPr>
              <a:t>means of inspiration</a:t>
            </a:r>
            <a:r>
              <a:rPr lang="en"/>
              <a:t> and to invoke philosophical thoughts from the reader</a:t>
            </a:r>
            <a:r>
              <a:rPr lang="en">
                <a:solidFill>
                  <a:schemeClr val="dk1"/>
                </a:solidFill>
              </a:rPr>
              <a:t>”</a:t>
            </a:r>
            <a:endParaRPr/>
          </a:p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D9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1052050" y="1545950"/>
            <a:ext cx="69681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Here you have a list of items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And some text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But remember not to overload your slides with content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Your audience will listen to you or read the content, but won’t do both. </a:t>
            </a:r>
            <a:endParaRPr sz="2400"/>
          </a:p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4BB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4294967295" type="ctrTitle"/>
          </p:nvPr>
        </p:nvSpPr>
        <p:spPr>
          <a:xfrm>
            <a:off x="587525" y="1507150"/>
            <a:ext cx="4444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rgbClr val="FAD900"/>
                </a:solidFill>
              </a:rPr>
              <a:t>Big </a:t>
            </a:r>
            <a:endParaRPr sz="10400">
              <a:solidFill>
                <a:srgbClr val="FAD900"/>
              </a:solidFill>
            </a:endParaRPr>
          </a:p>
        </p:txBody>
      </p:sp>
      <p:sp>
        <p:nvSpPr>
          <p:cNvPr id="113" name="Google Shape;113;p17"/>
          <p:cNvSpPr txBox="1"/>
          <p:nvPr>
            <p:ph idx="4294967295" type="subTitle"/>
          </p:nvPr>
        </p:nvSpPr>
        <p:spPr>
          <a:xfrm>
            <a:off x="1006025" y="3250800"/>
            <a:ext cx="5092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7443660" y="941015"/>
            <a:ext cx="983354" cy="983618"/>
            <a:chOff x="6654650" y="3665275"/>
            <a:chExt cx="409100" cy="409125"/>
          </a:xfrm>
        </p:grpSpPr>
        <p:sp>
          <p:nvSpPr>
            <p:cNvPr id="116" name="Google Shape;116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</p:grpSp>
      <p:grpSp>
        <p:nvGrpSpPr>
          <p:cNvPr id="118" name="Google Shape;118;p17"/>
          <p:cNvGrpSpPr/>
          <p:nvPr/>
        </p:nvGrpSpPr>
        <p:grpSpPr>
          <a:xfrm rot="324429">
            <a:off x="6612788" y="2067160"/>
            <a:ext cx="649666" cy="649742"/>
            <a:chOff x="570875" y="4322250"/>
            <a:chExt cx="443300" cy="443325"/>
          </a:xfrm>
        </p:grpSpPr>
        <p:sp>
          <p:nvSpPr>
            <p:cNvPr id="119" name="Google Shape;119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</p:grp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035169" y="1323104"/>
            <a:ext cx="229509" cy="21914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1158424" y="1990100"/>
            <a:ext cx="4835952" cy="1245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1936">
                    <a:alpha val="21920"/>
                  </a:srgbClr>
                </a:solidFill>
                <a:latin typeface="Bangers"/>
              </a:rPr>
              <a:t>concept</a:t>
            </a:r>
          </a:p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965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4" name="Google Shape;134;p1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5" name="Google Shape;135;p18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C4CA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3" name="Google Shape;143;p19"/>
          <p:cNvSpPr txBox="1"/>
          <p:nvPr>
            <p:ph idx="2" type="body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4" name="Google Shape;144;p19"/>
          <p:cNvSpPr txBox="1"/>
          <p:nvPr>
            <p:ph idx="3" type="body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