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B854F4-DAD3-4796-B587-69EDEEDD8DB9}">
  <a:tblStyle styleId="{11B854F4-DAD3-4796-B587-69EDEEDD8D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65A5818-91DA-4400-851C-00DBC44C59E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79e8ef7b39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79e8ef7b3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79e8ef7b39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79e8ef7b3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79e8ef7b39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79e8ef7b3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79e8ef7b39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79e8ef7b3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79e8ef7b39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79e8ef7b3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79e8ef7b39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79e8ef7b3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79e8ef7b39_0_1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79e8ef7b3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79e8ef7b39_0_1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79e8ef7b39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79e8ef7b39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79e8ef7b3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79e8ef7b39_0_2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79e8ef7b39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707c566b48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707c566b4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779a543850_3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779a543850_3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flipH="1" rot="-5400000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no pencils">
  <p:cSld name="BLANK_1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encil - Light paper">
  <p:cSld name="BLANK_1_1">
    <p:bg>
      <p:bgPr>
        <a:solidFill>
          <a:schemeClr val="accent5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encil - Dark paper">
  <p:cSld name="BLANK_1_1_1">
    <p:bg>
      <p:bgPr>
        <a:solidFill>
          <a:schemeClr val="accent5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62" name="Google Shape;62;p3"/>
          <p:cNvSpPr txBox="1"/>
          <p:nvPr>
            <p:ph idx="1" type="subTitle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indent="-406400" lvl="8" marL="41148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  <p:sp>
        <p:nvSpPr>
          <p:cNvPr id="114" name="Google Shape;114;p4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5"/>
          <p:cNvSpPr txBox="1"/>
          <p:nvPr>
            <p:ph idx="1" type="body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67" name="Google Shape;167;p5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image">
  <p:cSld name="TITLE_AND_BODY_1">
    <p:bg>
      <p:bgPr>
        <a:solidFill>
          <a:schemeClr val="dk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b="0" l="0" r="50097" t="0"/>
          <a:stretch/>
        </p:blipFill>
        <p:spPr>
          <a:xfrm>
            <a:off x="0" y="0"/>
            <a:ext cx="4563024" cy="51435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st="9525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267937" y="14512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6"/>
          <p:cNvSpPr txBox="1"/>
          <p:nvPr>
            <p:ph type="title"/>
          </p:nvPr>
        </p:nvSpPr>
        <p:spPr>
          <a:xfrm>
            <a:off x="524200" y="983900"/>
            <a:ext cx="3446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" name="Google Shape;261;p6"/>
          <p:cNvSpPr txBox="1"/>
          <p:nvPr>
            <p:ph idx="1" type="body"/>
          </p:nvPr>
        </p:nvSpPr>
        <p:spPr>
          <a:xfrm>
            <a:off x="524200" y="1809750"/>
            <a:ext cx="3446100" cy="26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62" name="Google Shape;262;p6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6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264" name="Google Shape;264;p6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265" name="Google Shape;265;p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266" name="Google Shape;266;p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8" name="Google Shape;268;p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0" name="Google Shape;27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3" name="Google Shape;27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4" name="Google Shape;274;p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75" name="Google Shape;275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6" name="Google Shape;27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78" name="Google Shape;278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9" name="Google Shape;279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0" name="Google Shape;280;p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281" name="Google Shape;281;p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2" name="Google Shape;282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5" name="Google Shape;285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6" name="Google Shape;286;p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8" name="Google Shape;288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90" name="Google Shape;290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1" name="Google Shape;291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2" name="Google Shape;292;p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4" name="Google Shape;294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5" name="Google Shape;295;p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96" name="Google Shape;296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7" name="Google Shape;29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8" name="Google Shape;298;p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0" name="Google Shape;30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3" name="Google Shape;30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05" name="Google Shape;305;p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6" name="Google Shape;30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6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9" name="Google Shape;30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6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2" name="Google Shape;31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3" name="Google Shape;313;p6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5" name="Google Shape;31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6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8" name="Google Shape;31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9" name="Google Shape;319;p6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Google Shape;32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2" name="Google Shape;322;p6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4" name="Google Shape;324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" name="Google Shape;325;p6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7" name="Google Shape;3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8" name="Google Shape;328;p6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0" name="Google Shape;330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6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3" name="Google Shape;333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Google Shape;334;p6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6" name="Google Shape;336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6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9" name="Google Shape;33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6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341" name="Google Shape;341;p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" name="Google Shape;343;p6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5" name="Google Shape;34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" name="Google Shape;346;p6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6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350" name="Google Shape;350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1" name="Google Shape;35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7"/>
          <p:cNvSpPr txBox="1"/>
          <p:nvPr>
            <p:ph idx="1" type="body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indent="-368300" lvl="2" marL="13716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indent="-368300" lvl="3" marL="18288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55" name="Google Shape;355;p7"/>
          <p:cNvSpPr txBox="1"/>
          <p:nvPr>
            <p:ph idx="2" type="body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indent="-368300" lvl="2" marL="13716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indent="-368300" lvl="3" marL="18288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56" name="Google Shape;356;p7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9" name="Google Shape;449;p8"/>
          <p:cNvSpPr txBox="1"/>
          <p:nvPr>
            <p:ph idx="1" type="body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0" name="Google Shape;450;p8"/>
          <p:cNvSpPr txBox="1"/>
          <p:nvPr>
            <p:ph idx="2" type="body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1" name="Google Shape;451;p8"/>
          <p:cNvSpPr txBox="1"/>
          <p:nvPr>
            <p:ph idx="3" type="body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2" name="Google Shape;452;p8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3" name="Google Shape;453;p8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454" name="Google Shape;454;p8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55" name="Google Shape;455;p8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456" name="Google Shape;456;p8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57" name="Google Shape;45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8" name="Google Shape;458;p8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59" name="Google Shape;459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0" name="Google Shape;46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1" name="Google Shape;461;p8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3" name="Google Shape;46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4" name="Google Shape;464;p8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65" name="Google Shape;465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6" name="Google Shape;46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7" name="Google Shape;467;p8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9" name="Google Shape;469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0" name="Google Shape;470;p8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471" name="Google Shape;471;p8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2" name="Google Shape;472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3" name="Google Shape;473;p8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74" name="Google Shape;474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5" name="Google Shape;475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6" name="Google Shape;476;p8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477" name="Google Shape;477;p8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8" name="Google Shape;478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8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80" name="Google Shape;480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1" name="Google Shape;481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2" name="Google Shape;482;p8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83" name="Google Shape;483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4" name="Google Shape;484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86" name="Google Shape;486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7" name="Google Shape;48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8" name="Google Shape;488;p8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0" name="Google Shape;49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3" name="Google Shape;49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4" name="Google Shape;494;p8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495" name="Google Shape;495;p8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6" name="Google Shape;49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7" name="Google Shape;497;p8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9" name="Google Shape;49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0" name="Google Shape;500;p8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2" name="Google Shape;50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3" name="Google Shape;503;p8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04" name="Google Shape;504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5" name="Google Shape;50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6" name="Google Shape;506;p8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507" name="Google Shape;507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8" name="Google Shape;50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9" name="Google Shape;509;p8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2" name="Google Shape;512;p8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513" name="Google Shape;513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4" name="Google Shape;5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8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516" name="Google Shape;516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7" name="Google Shape;51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8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519" name="Google Shape;519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0" name="Google Shape;5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8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3" name="Google Shape;52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8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6" name="Google Shape;52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8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9" name="Google Shape;52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8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2" name="Google Shape;53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8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5" name="Google Shape;53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6" name="Google Shape;536;p8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8" name="Google Shape;53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8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1" name="Google Shape;54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2" name="Google Shape;542;p8"/>
          <p:cNvSpPr/>
          <p:nvPr/>
        </p:nvSpPr>
        <p:spPr>
          <a:xfrm rot="197195">
            <a:off x="572737" y="9940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5" name="Google Shape;545;p9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9940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/>
          <p:nvPr>
            <p:ph idx="1" type="body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38" name="Google Shape;638;p10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✘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810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810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810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810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810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810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fontstorage.com/font/cadson-demak/mali" TargetMode="External"/><Relationship Id="rId4" Type="http://schemas.openxmlformats.org/officeDocument/2006/relationships/hyperlink" Target="https://www.fontsquirrel.com/fonts/nunit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twitter.com/googledocs/status/73008724015664332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/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4"/>
          <p:cNvSpPr txBox="1"/>
          <p:nvPr>
            <p:ph type="title"/>
          </p:nvPr>
        </p:nvSpPr>
        <p:spPr>
          <a:xfrm>
            <a:off x="524200" y="983900"/>
            <a:ext cx="3446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843" name="Google Shape;843;p24"/>
          <p:cNvSpPr txBox="1"/>
          <p:nvPr>
            <p:ph idx="1" type="body"/>
          </p:nvPr>
        </p:nvSpPr>
        <p:spPr>
          <a:xfrm>
            <a:off x="524200" y="1809750"/>
            <a:ext cx="3446100" cy="26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844" name="Google Shape;844;p24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5"/>
          <p:cNvSpPr txBox="1"/>
          <p:nvPr>
            <p:ph idx="4294967295" type="title"/>
          </p:nvPr>
        </p:nvSpPr>
        <p:spPr>
          <a:xfrm>
            <a:off x="412750" y="400800"/>
            <a:ext cx="4754100" cy="80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highlight>
                  <a:schemeClr val="accent6"/>
                </a:highlight>
              </a:rPr>
              <a:t>Want big impact?</a:t>
            </a:r>
            <a:endParaRPr b="0" sz="2400"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accent6"/>
                </a:highlight>
              </a:rPr>
              <a:t>Use big image.</a:t>
            </a:r>
            <a:endParaRPr sz="2400">
              <a:highlight>
                <a:schemeClr val="accent6"/>
              </a:highlight>
            </a:endParaRPr>
          </a:p>
        </p:txBody>
      </p:sp>
      <p:sp>
        <p:nvSpPr>
          <p:cNvPr id="850" name="Google Shape;850;p25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6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856" name="Google Shape;856;p26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57" name="Google Shape;857;p26"/>
          <p:cNvCxnSpPr>
            <a:stCxn id="858" idx="6"/>
            <a:endCxn id="859" idx="2"/>
          </p:cNvCxnSpPr>
          <p:nvPr/>
        </p:nvCxnSpPr>
        <p:spPr>
          <a:xfrm>
            <a:off x="2191275" y="29725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60" name="Google Shape;860;p26"/>
          <p:cNvCxnSpPr>
            <a:stCxn id="858" idx="6"/>
            <a:endCxn id="861" idx="2"/>
          </p:cNvCxnSpPr>
          <p:nvPr/>
        </p:nvCxnSpPr>
        <p:spPr>
          <a:xfrm flipH="1" rot="10800000">
            <a:off x="2191275" y="20365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62" name="Google Shape;862;p26"/>
          <p:cNvCxnSpPr>
            <a:stCxn id="863" idx="3"/>
            <a:endCxn id="864" idx="2"/>
          </p:cNvCxnSpPr>
          <p:nvPr/>
        </p:nvCxnSpPr>
        <p:spPr>
          <a:xfrm flipH="1" rot="10800000">
            <a:off x="4249800" y="15793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65" name="Google Shape;865;p26"/>
          <p:cNvCxnSpPr>
            <a:stCxn id="863" idx="3"/>
            <a:endCxn id="866" idx="2"/>
          </p:cNvCxnSpPr>
          <p:nvPr/>
        </p:nvCxnSpPr>
        <p:spPr>
          <a:xfrm>
            <a:off x="4249800" y="2036550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67" name="Google Shape;867;p26"/>
          <p:cNvCxnSpPr>
            <a:stCxn id="868" idx="3"/>
            <a:endCxn id="869" idx="2"/>
          </p:cNvCxnSpPr>
          <p:nvPr/>
        </p:nvCxnSpPr>
        <p:spPr>
          <a:xfrm flipH="1" rot="10800000">
            <a:off x="4249800" y="34513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70" name="Google Shape;870;p26"/>
          <p:cNvCxnSpPr>
            <a:stCxn id="868" idx="3"/>
            <a:endCxn id="871" idx="2"/>
          </p:cNvCxnSpPr>
          <p:nvPr/>
        </p:nvCxnSpPr>
        <p:spPr>
          <a:xfrm>
            <a:off x="4249800" y="3908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872" name="Google Shape;872;p26"/>
          <p:cNvGrpSpPr/>
          <p:nvPr/>
        </p:nvGrpSpPr>
        <p:grpSpPr>
          <a:xfrm>
            <a:off x="4836000" y="1419750"/>
            <a:ext cx="1356300" cy="319200"/>
            <a:chOff x="5592550" y="1018950"/>
            <a:chExt cx="1356300" cy="319200"/>
          </a:xfrm>
        </p:grpSpPr>
        <p:sp>
          <p:nvSpPr>
            <p:cNvPr id="873" name="Google Shape;873;p26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74" name="Google Shape;874;p26"/>
          <p:cNvGrpSpPr/>
          <p:nvPr/>
        </p:nvGrpSpPr>
        <p:grpSpPr>
          <a:xfrm>
            <a:off x="2893500" y="1876950"/>
            <a:ext cx="1356300" cy="319200"/>
            <a:chOff x="3650050" y="1476150"/>
            <a:chExt cx="1356300" cy="319200"/>
          </a:xfrm>
        </p:grpSpPr>
        <p:sp>
          <p:nvSpPr>
            <p:cNvPr id="863" name="Google Shape;863;p26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75" name="Google Shape;875;p26"/>
          <p:cNvGrpSpPr/>
          <p:nvPr/>
        </p:nvGrpSpPr>
        <p:grpSpPr>
          <a:xfrm>
            <a:off x="829000" y="2812950"/>
            <a:ext cx="1362275" cy="319200"/>
            <a:chOff x="1596750" y="2412150"/>
            <a:chExt cx="1362275" cy="319200"/>
          </a:xfrm>
        </p:grpSpPr>
        <p:sp>
          <p:nvSpPr>
            <p:cNvPr id="876" name="Google Shape;876;p26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77" name="Google Shape;877;p26"/>
          <p:cNvGrpSpPr/>
          <p:nvPr/>
        </p:nvGrpSpPr>
        <p:grpSpPr>
          <a:xfrm>
            <a:off x="2893500" y="3748950"/>
            <a:ext cx="1356300" cy="319200"/>
            <a:chOff x="3650050" y="3348150"/>
            <a:chExt cx="1356300" cy="319200"/>
          </a:xfrm>
        </p:grpSpPr>
        <p:sp>
          <p:nvSpPr>
            <p:cNvPr id="868" name="Google Shape;868;p26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78" name="Google Shape;878;p26"/>
          <p:cNvGrpSpPr/>
          <p:nvPr/>
        </p:nvGrpSpPr>
        <p:grpSpPr>
          <a:xfrm>
            <a:off x="4836000" y="2334150"/>
            <a:ext cx="1356300" cy="319200"/>
            <a:chOff x="5592550" y="1933350"/>
            <a:chExt cx="1356300" cy="319200"/>
          </a:xfrm>
        </p:grpSpPr>
        <p:sp>
          <p:nvSpPr>
            <p:cNvPr id="879" name="Google Shape;879;p26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80" name="Google Shape;880;p26"/>
          <p:cNvGrpSpPr/>
          <p:nvPr/>
        </p:nvGrpSpPr>
        <p:grpSpPr>
          <a:xfrm>
            <a:off x="4836000" y="3291750"/>
            <a:ext cx="1356300" cy="319200"/>
            <a:chOff x="5592550" y="2890950"/>
            <a:chExt cx="1356300" cy="319200"/>
          </a:xfrm>
        </p:grpSpPr>
        <p:sp>
          <p:nvSpPr>
            <p:cNvPr id="881" name="Google Shape;881;p26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82" name="Google Shape;882;p26"/>
          <p:cNvGrpSpPr/>
          <p:nvPr/>
        </p:nvGrpSpPr>
        <p:grpSpPr>
          <a:xfrm>
            <a:off x="4836000" y="4206150"/>
            <a:ext cx="1356300" cy="319200"/>
            <a:chOff x="5592550" y="3805350"/>
            <a:chExt cx="1356300" cy="319200"/>
          </a:xfrm>
        </p:grpSpPr>
        <p:sp>
          <p:nvSpPr>
            <p:cNvPr id="883" name="Google Shape;883;p26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27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889" name="Google Shape;889;p27"/>
          <p:cNvGraphicFramePr/>
          <p:nvPr/>
        </p:nvGraphicFramePr>
        <p:xfrm>
          <a:off x="8644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{11B854F4-DAD3-4796-B587-69EDEEDD8DB9}</a:tableStyleId>
              </a:tblPr>
              <a:tblGrid>
                <a:gridCol w="1524350"/>
                <a:gridCol w="1524350"/>
                <a:gridCol w="1524350"/>
                <a:gridCol w="1524350"/>
              </a:tblGrid>
              <a:tr h="70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</a:tr>
              <a:tr h="703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</a:tr>
              <a:tr h="703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</a:tr>
              <a:tr h="703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90" name="Google Shape;890;p27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8"/>
          <p:cNvSpPr/>
          <p:nvPr/>
        </p:nvSpPr>
        <p:spPr>
          <a:xfrm>
            <a:off x="1093025" y="1065675"/>
            <a:ext cx="7403068" cy="352665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21355A">
              <a:alpha val="15639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28"/>
          <p:cNvSpPr txBox="1"/>
          <p:nvPr>
            <p:ph idx="4294967295" type="title"/>
          </p:nvPr>
        </p:nvSpPr>
        <p:spPr>
          <a:xfrm>
            <a:off x="1005300" y="346475"/>
            <a:ext cx="6902100" cy="46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7" name="Google Shape;897;p28"/>
          <p:cNvSpPr/>
          <p:nvPr/>
        </p:nvSpPr>
        <p:spPr>
          <a:xfrm>
            <a:off x="2423200" y="1836975"/>
            <a:ext cx="622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our office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8" name="Google Shape;898;p28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9" name="Google Shape;899;p28"/>
          <p:cNvSpPr txBox="1"/>
          <p:nvPr>
            <p:ph idx="4294967295" type="body"/>
          </p:nvPr>
        </p:nvSpPr>
        <p:spPr>
          <a:xfrm>
            <a:off x="1005300" y="4756975"/>
            <a:ext cx="71712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900" name="Google Shape;900;p28"/>
          <p:cNvSpPr/>
          <p:nvPr/>
        </p:nvSpPr>
        <p:spPr>
          <a:xfrm>
            <a:off x="373032" y="36533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1" name="Google Shape;901;p28"/>
          <p:cNvGrpSpPr/>
          <p:nvPr/>
        </p:nvGrpSpPr>
        <p:grpSpPr>
          <a:xfrm rot="-2700000">
            <a:off x="1631922" y="2202824"/>
            <a:ext cx="161797" cy="161797"/>
            <a:chOff x="5632255" y="1109732"/>
            <a:chExt cx="634895" cy="634895"/>
          </a:xfrm>
        </p:grpSpPr>
        <p:sp>
          <p:nvSpPr>
            <p:cNvPr id="902" name="Google Shape;902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28"/>
          <p:cNvGrpSpPr/>
          <p:nvPr/>
        </p:nvGrpSpPr>
        <p:grpSpPr>
          <a:xfrm rot="-2700000">
            <a:off x="3213072" y="3577274"/>
            <a:ext cx="161797" cy="161797"/>
            <a:chOff x="5632255" y="1109732"/>
            <a:chExt cx="634895" cy="634895"/>
          </a:xfrm>
        </p:grpSpPr>
        <p:sp>
          <p:nvSpPr>
            <p:cNvPr id="905" name="Google Shape;905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28"/>
          <p:cNvGrpSpPr/>
          <p:nvPr/>
        </p:nvGrpSpPr>
        <p:grpSpPr>
          <a:xfrm rot="-2700000">
            <a:off x="4131522" y="2002999"/>
            <a:ext cx="161797" cy="161797"/>
            <a:chOff x="5632255" y="1109732"/>
            <a:chExt cx="634895" cy="634895"/>
          </a:xfrm>
        </p:grpSpPr>
        <p:sp>
          <p:nvSpPr>
            <p:cNvPr id="908" name="Google Shape;908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28"/>
          <p:cNvGrpSpPr/>
          <p:nvPr/>
        </p:nvGrpSpPr>
        <p:grpSpPr>
          <a:xfrm rot="-2700000">
            <a:off x="6752322" y="2431624"/>
            <a:ext cx="161797" cy="161797"/>
            <a:chOff x="5632255" y="1109732"/>
            <a:chExt cx="634895" cy="634895"/>
          </a:xfrm>
        </p:grpSpPr>
        <p:sp>
          <p:nvSpPr>
            <p:cNvPr id="911" name="Google Shape;911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28"/>
          <p:cNvGrpSpPr/>
          <p:nvPr/>
        </p:nvGrpSpPr>
        <p:grpSpPr>
          <a:xfrm rot="-2700000">
            <a:off x="4795047" y="3894624"/>
            <a:ext cx="161797" cy="161797"/>
            <a:chOff x="5632255" y="1109732"/>
            <a:chExt cx="634895" cy="634895"/>
          </a:xfrm>
        </p:grpSpPr>
        <p:sp>
          <p:nvSpPr>
            <p:cNvPr id="914" name="Google Shape;914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28"/>
          <p:cNvGrpSpPr/>
          <p:nvPr/>
        </p:nvGrpSpPr>
        <p:grpSpPr>
          <a:xfrm rot="-2700000">
            <a:off x="7397597" y="3937574"/>
            <a:ext cx="161797" cy="161797"/>
            <a:chOff x="5632255" y="1109732"/>
            <a:chExt cx="634895" cy="634895"/>
          </a:xfrm>
        </p:grpSpPr>
        <p:sp>
          <p:nvSpPr>
            <p:cNvPr id="917" name="Google Shape;917;p28"/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9"/>
          <p:cNvSpPr txBox="1"/>
          <p:nvPr>
            <p:ph idx="4294967295" type="ctrTitle"/>
          </p:nvPr>
        </p:nvSpPr>
        <p:spPr>
          <a:xfrm>
            <a:off x="1355800" y="1659550"/>
            <a:ext cx="7102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924" name="Google Shape;924;p29"/>
          <p:cNvSpPr txBox="1"/>
          <p:nvPr>
            <p:ph idx="4294967295" type="subTitle"/>
          </p:nvPr>
        </p:nvSpPr>
        <p:spPr>
          <a:xfrm>
            <a:off x="1355800" y="2916252"/>
            <a:ext cx="7102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Whoa! That’s a big number, aren’t you proud?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25" name="Google Shape;925;p29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6" name="Google Shape;926;p29"/>
          <p:cNvSpPr/>
          <p:nvPr/>
        </p:nvSpPr>
        <p:spPr>
          <a:xfrm>
            <a:off x="403271" y="3472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0"/>
          <p:cNvSpPr txBox="1"/>
          <p:nvPr>
            <p:ph idx="4294967295" type="ctrTitle"/>
          </p:nvPr>
        </p:nvSpPr>
        <p:spPr>
          <a:xfrm>
            <a:off x="1153800" y="648000"/>
            <a:ext cx="7304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</a:rPr>
              <a:t>89,526,124$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932" name="Google Shape;932;p30"/>
          <p:cNvSpPr txBox="1"/>
          <p:nvPr>
            <p:ph idx="4294967295" type="subTitle"/>
          </p:nvPr>
        </p:nvSpPr>
        <p:spPr>
          <a:xfrm>
            <a:off x="1153800" y="1411307"/>
            <a:ext cx="730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933" name="Google Shape;933;p30"/>
          <p:cNvSpPr txBox="1"/>
          <p:nvPr>
            <p:ph idx="4294967295" type="ctrTitle"/>
          </p:nvPr>
        </p:nvSpPr>
        <p:spPr>
          <a:xfrm>
            <a:off x="1153800" y="3276893"/>
            <a:ext cx="7304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</a:rPr>
              <a:t>100%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934" name="Google Shape;934;p30"/>
          <p:cNvSpPr txBox="1"/>
          <p:nvPr>
            <p:ph idx="4294967295" type="subTitle"/>
          </p:nvPr>
        </p:nvSpPr>
        <p:spPr>
          <a:xfrm>
            <a:off x="1153800" y="4040200"/>
            <a:ext cx="730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935" name="Google Shape;935;p30"/>
          <p:cNvSpPr txBox="1"/>
          <p:nvPr>
            <p:ph idx="4294967295" type="ctrTitle"/>
          </p:nvPr>
        </p:nvSpPr>
        <p:spPr>
          <a:xfrm>
            <a:off x="1153800" y="1962447"/>
            <a:ext cx="7304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</a:rPr>
              <a:t>185,244 users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936" name="Google Shape;936;p30"/>
          <p:cNvSpPr txBox="1"/>
          <p:nvPr>
            <p:ph idx="4294967295" type="subTitle"/>
          </p:nvPr>
        </p:nvSpPr>
        <p:spPr>
          <a:xfrm>
            <a:off x="1153800" y="2725754"/>
            <a:ext cx="730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937" name="Google Shape;937;p30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8" name="Google Shape;938;p30"/>
          <p:cNvSpPr/>
          <p:nvPr/>
        </p:nvSpPr>
        <p:spPr>
          <a:xfrm>
            <a:off x="396862" y="399981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944" name="Google Shape;944;p31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5" name="Google Shape;945;p31"/>
          <p:cNvGrpSpPr/>
          <p:nvPr/>
        </p:nvGrpSpPr>
        <p:grpSpPr>
          <a:xfrm>
            <a:off x="752809" y="1419261"/>
            <a:ext cx="3006003" cy="2808322"/>
            <a:chOff x="1293736" y="1258050"/>
            <a:chExt cx="2726286" cy="2547000"/>
          </a:xfrm>
        </p:grpSpPr>
        <p:sp>
          <p:nvSpPr>
            <p:cNvPr id="946" name="Google Shape;946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 b="1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8" name="Google Shape;948;p3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Vestibulum congue tempus</a:t>
              </a:r>
              <a:endParaRPr b="1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9" name="Google Shape;949;p31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50" name="Google Shape;950;p31"/>
          <p:cNvGrpSpPr/>
          <p:nvPr/>
        </p:nvGrpSpPr>
        <p:grpSpPr>
          <a:xfrm>
            <a:off x="2859020" y="1419261"/>
            <a:ext cx="3006003" cy="2808322"/>
            <a:chOff x="3203958" y="1258050"/>
            <a:chExt cx="2726286" cy="2547000"/>
          </a:xfrm>
        </p:grpSpPr>
        <p:sp>
          <p:nvSpPr>
            <p:cNvPr id="951" name="Google Shape;951;p3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2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b="1"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3" name="Google Shape;953;p3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Vestibulum congue tempus</a:t>
              </a:r>
              <a:endParaRPr b="1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4" name="Google Shape;954;p31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55" name="Google Shape;955;p31"/>
          <p:cNvGrpSpPr/>
          <p:nvPr/>
        </p:nvGrpSpPr>
        <p:grpSpPr>
          <a:xfrm>
            <a:off x="4976032" y="1419261"/>
            <a:ext cx="3006003" cy="2808322"/>
            <a:chOff x="5123977" y="1258050"/>
            <a:chExt cx="2726286" cy="2547000"/>
          </a:xfrm>
        </p:grpSpPr>
        <p:sp>
          <p:nvSpPr>
            <p:cNvPr id="956" name="Google Shape;956;p3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b="1" sz="1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8" name="Google Shape;958;p3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Vestibulum congue tempus</a:t>
              </a:r>
              <a:endParaRPr b="1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9" name="Google Shape;959;p31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2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965" name="Google Shape;965;p32"/>
          <p:cNvSpPr txBox="1"/>
          <p:nvPr>
            <p:ph idx="1" type="body"/>
          </p:nvPr>
        </p:nvSpPr>
        <p:spPr>
          <a:xfrm>
            <a:off x="829000" y="1352550"/>
            <a:ext cx="2044500" cy="14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966" name="Google Shape;966;p32"/>
          <p:cNvSpPr txBox="1"/>
          <p:nvPr>
            <p:ph idx="2" type="body"/>
          </p:nvPr>
        </p:nvSpPr>
        <p:spPr>
          <a:xfrm>
            <a:off x="3257801" y="1352550"/>
            <a:ext cx="2044500" cy="14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967" name="Google Shape;967;p32"/>
          <p:cNvSpPr txBox="1"/>
          <p:nvPr>
            <p:ph idx="3" type="body"/>
          </p:nvPr>
        </p:nvSpPr>
        <p:spPr>
          <a:xfrm>
            <a:off x="5686602" y="1352550"/>
            <a:ext cx="2044500" cy="14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68" name="Google Shape;968;p32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9" name="Google Shape;969;p32"/>
          <p:cNvSpPr txBox="1"/>
          <p:nvPr>
            <p:ph idx="1" type="body"/>
          </p:nvPr>
        </p:nvSpPr>
        <p:spPr>
          <a:xfrm>
            <a:off x="829000" y="3105150"/>
            <a:ext cx="2044500" cy="14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970" name="Google Shape;970;p32"/>
          <p:cNvSpPr txBox="1"/>
          <p:nvPr>
            <p:ph idx="2" type="body"/>
          </p:nvPr>
        </p:nvSpPr>
        <p:spPr>
          <a:xfrm>
            <a:off x="3257801" y="3105150"/>
            <a:ext cx="2044500" cy="14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971" name="Google Shape;971;p32"/>
          <p:cNvSpPr txBox="1"/>
          <p:nvPr>
            <p:ph idx="3" type="body"/>
          </p:nvPr>
        </p:nvSpPr>
        <p:spPr>
          <a:xfrm>
            <a:off x="5686602" y="3105150"/>
            <a:ext cx="2044500" cy="14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3"/>
          <p:cNvSpPr txBox="1"/>
          <p:nvPr>
            <p:ph idx="1" type="body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10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977" name="Google Shape;977;p3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8" name="Google Shape;978;p33"/>
          <p:cNvCxnSpPr/>
          <p:nvPr/>
        </p:nvCxnSpPr>
        <p:spPr>
          <a:xfrm>
            <a:off x="952500" y="664151"/>
            <a:ext cx="72390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9" name="Google Shape;979;p33"/>
          <p:cNvCxnSpPr/>
          <p:nvPr/>
        </p:nvCxnSpPr>
        <p:spPr>
          <a:xfrm>
            <a:off x="952500" y="1373633"/>
            <a:ext cx="72390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0" name="Google Shape;980;p33"/>
          <p:cNvCxnSpPr/>
          <p:nvPr/>
        </p:nvCxnSpPr>
        <p:spPr>
          <a:xfrm>
            <a:off x="952500" y="2083114"/>
            <a:ext cx="72390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1" name="Google Shape;981;p33"/>
          <p:cNvCxnSpPr/>
          <p:nvPr/>
        </p:nvCxnSpPr>
        <p:spPr>
          <a:xfrm>
            <a:off x="952500" y="2792596"/>
            <a:ext cx="72390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2" name="Google Shape;982;p33"/>
          <p:cNvCxnSpPr/>
          <p:nvPr/>
        </p:nvCxnSpPr>
        <p:spPr>
          <a:xfrm>
            <a:off x="952500" y="3523976"/>
            <a:ext cx="72390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3" name="Google Shape;983;p33"/>
          <p:cNvSpPr txBox="1"/>
          <p:nvPr/>
        </p:nvSpPr>
        <p:spPr>
          <a:xfrm>
            <a:off x="952500" y="50540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4000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3000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2000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1000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0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4" name="Google Shape;984;p33"/>
          <p:cNvSpPr/>
          <p:nvPr/>
        </p:nvSpPr>
        <p:spPr>
          <a:xfrm>
            <a:off x="1572782" y="197038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33"/>
          <p:cNvSpPr/>
          <p:nvPr/>
        </p:nvSpPr>
        <p:spPr>
          <a:xfrm>
            <a:off x="1887026" y="157632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33"/>
          <p:cNvSpPr/>
          <p:nvPr/>
        </p:nvSpPr>
        <p:spPr>
          <a:xfrm>
            <a:off x="2201270" y="208311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33"/>
          <p:cNvSpPr/>
          <p:nvPr/>
        </p:nvSpPr>
        <p:spPr>
          <a:xfrm>
            <a:off x="3325786" y="228417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33"/>
          <p:cNvSpPr/>
          <p:nvPr/>
        </p:nvSpPr>
        <p:spPr>
          <a:xfrm>
            <a:off x="3640031" y="168579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33"/>
          <p:cNvSpPr/>
          <p:nvPr/>
        </p:nvSpPr>
        <p:spPr>
          <a:xfrm>
            <a:off x="3954275" y="81847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33"/>
          <p:cNvSpPr/>
          <p:nvPr/>
        </p:nvSpPr>
        <p:spPr>
          <a:xfrm>
            <a:off x="5078791" y="172957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33"/>
          <p:cNvSpPr/>
          <p:nvPr/>
        </p:nvSpPr>
        <p:spPr>
          <a:xfrm>
            <a:off x="5393035" y="66402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33"/>
          <p:cNvSpPr/>
          <p:nvPr/>
        </p:nvSpPr>
        <p:spPr>
          <a:xfrm>
            <a:off x="5707280" y="191201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33"/>
          <p:cNvSpPr/>
          <p:nvPr/>
        </p:nvSpPr>
        <p:spPr>
          <a:xfrm>
            <a:off x="6831796" y="234255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33"/>
          <p:cNvSpPr/>
          <p:nvPr/>
        </p:nvSpPr>
        <p:spPr>
          <a:xfrm>
            <a:off x="7146040" y="88307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33"/>
          <p:cNvSpPr/>
          <p:nvPr/>
        </p:nvSpPr>
        <p:spPr>
          <a:xfrm>
            <a:off x="7460284" y="119686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75" name="Google Shape;775;p16"/>
          <p:cNvSpPr txBox="1"/>
          <p:nvPr>
            <p:ph idx="2" type="body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76" name="Google Shape;776;p16"/>
          <p:cNvSpPr txBox="1"/>
          <p:nvPr>
            <p:ph idx="1" type="body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77" name="Google Shape;777;p16"/>
          <p:cNvSpPr txBox="1"/>
          <p:nvPr>
            <p:ph idx="2" type="body"/>
          </p:nvPr>
        </p:nvSpPr>
        <p:spPr>
          <a:xfrm>
            <a:off x="829000" y="3829725"/>
            <a:ext cx="6902100" cy="63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</a:rPr>
              <a:t>This template is free to use under </a:t>
            </a:r>
            <a:r>
              <a:rPr lang="en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5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</a:endParaRPr>
          </a:p>
        </p:txBody>
      </p:sp>
      <p:sp>
        <p:nvSpPr>
          <p:cNvPr id="778" name="Google Shape;778;p16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4"/>
          <p:cNvSpPr txBox="1"/>
          <p:nvPr>
            <p:ph idx="4294967295" type="body"/>
          </p:nvPr>
        </p:nvSpPr>
        <p:spPr>
          <a:xfrm>
            <a:off x="1202375" y="1496525"/>
            <a:ext cx="2611800" cy="215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Mali"/>
                <a:ea typeface="Mali"/>
                <a:cs typeface="Mali"/>
                <a:sym typeface="Mali"/>
              </a:rPr>
              <a:t>Mobile</a:t>
            </a:r>
            <a:r>
              <a:rPr lang="en" sz="2000">
                <a:solidFill>
                  <a:schemeClr val="accent6"/>
                </a:solidFill>
                <a:latin typeface="Mali"/>
                <a:ea typeface="Mali"/>
                <a:cs typeface="Mali"/>
                <a:sym typeface="Mali"/>
              </a:rPr>
              <a:t> project</a:t>
            </a:r>
            <a:endParaRPr sz="2000">
              <a:solidFill>
                <a:schemeClr val="accent6"/>
              </a:solidFill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001" name="Google Shape;1001;p34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02" name="Google Shape;1002;p34"/>
          <p:cNvGrpSpPr/>
          <p:nvPr/>
        </p:nvGrpSpPr>
        <p:grpSpPr>
          <a:xfrm>
            <a:off x="5277000" y="373572"/>
            <a:ext cx="2119546" cy="4396359"/>
            <a:chOff x="2547150" y="238125"/>
            <a:chExt cx="2525675" cy="5238750"/>
          </a:xfrm>
        </p:grpSpPr>
        <p:sp>
          <p:nvSpPr>
            <p:cNvPr id="1003" name="Google Shape;1003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7" name="Google Shape;1007;p34"/>
          <p:cNvSpPr/>
          <p:nvPr/>
        </p:nvSpPr>
        <p:spPr>
          <a:xfrm>
            <a:off x="457200" y="248920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8" name="Google Shape;1008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24900" y="757700"/>
            <a:ext cx="2023750" cy="362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5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14" name="Google Shape;1014;p35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1015" name="Google Shape;1015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Google Shape;1019;p35"/>
          <p:cNvSpPr/>
          <p:nvPr/>
        </p:nvSpPr>
        <p:spPr>
          <a:xfrm>
            <a:off x="415439" y="2105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35"/>
          <p:cNvSpPr txBox="1"/>
          <p:nvPr>
            <p:ph idx="4294967295" type="body"/>
          </p:nvPr>
        </p:nvSpPr>
        <p:spPr>
          <a:xfrm>
            <a:off x="1202375" y="1496525"/>
            <a:ext cx="2611800" cy="215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Mali"/>
                <a:ea typeface="Mali"/>
                <a:cs typeface="Mali"/>
                <a:sym typeface="Mali"/>
              </a:rPr>
              <a:t>Tablet</a:t>
            </a:r>
            <a:r>
              <a:rPr lang="en" sz="2000">
                <a:solidFill>
                  <a:schemeClr val="dk2"/>
                </a:solidFill>
                <a:latin typeface="Mali"/>
                <a:ea typeface="Mali"/>
                <a:cs typeface="Mali"/>
                <a:sym typeface="Mali"/>
              </a:rPr>
              <a:t> project</a:t>
            </a:r>
            <a:endParaRPr sz="2000">
              <a:solidFill>
                <a:schemeClr val="dk2"/>
              </a:solidFill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021" name="Google Shape;10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6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27" name="Google Shape;1027;p36"/>
          <p:cNvGrpSpPr/>
          <p:nvPr/>
        </p:nvGrpSpPr>
        <p:grpSpPr>
          <a:xfrm>
            <a:off x="4122824" y="1241104"/>
            <a:ext cx="4542205" cy="2661224"/>
            <a:chOff x="1177450" y="241631"/>
            <a:chExt cx="6173152" cy="3616776"/>
          </a:xfrm>
        </p:grpSpPr>
        <p:sp>
          <p:nvSpPr>
            <p:cNvPr id="1028" name="Google Shape;1028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2" name="Google Shape;1032;p36"/>
          <p:cNvSpPr/>
          <p:nvPr/>
        </p:nvSpPr>
        <p:spPr>
          <a:xfrm>
            <a:off x="385666" y="29149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36"/>
          <p:cNvSpPr txBox="1"/>
          <p:nvPr>
            <p:ph idx="4294967295" type="body"/>
          </p:nvPr>
        </p:nvSpPr>
        <p:spPr>
          <a:xfrm>
            <a:off x="1202375" y="1496525"/>
            <a:ext cx="2611800" cy="215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rPr>
              <a:t>Desktop</a:t>
            </a:r>
            <a:r>
              <a:rPr lang="en" sz="2000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rPr>
              <a:t> project</a:t>
            </a:r>
            <a:endParaRPr sz="2000">
              <a:solidFill>
                <a:schemeClr val="accent4"/>
              </a:solidFill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034" name="Google Shape;1034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6286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0" name="Google Shape;1040;p37"/>
          <p:cNvSpPr txBox="1"/>
          <p:nvPr>
            <p:ph idx="4294967295" type="ctrTitle"/>
          </p:nvPr>
        </p:nvSpPr>
        <p:spPr>
          <a:xfrm>
            <a:off x="1277675" y="1215400"/>
            <a:ext cx="65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/>
          <p:nvPr>
            <p:ph idx="4294967295" type="subTitle"/>
          </p:nvPr>
        </p:nvSpPr>
        <p:spPr>
          <a:xfrm>
            <a:off x="1277675" y="2415025"/>
            <a:ext cx="6593700" cy="18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b="1" sz="360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401292" y="4641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8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048" name="Google Shape;1048;p38"/>
          <p:cNvSpPr txBox="1"/>
          <p:nvPr>
            <p:ph idx="1" type="body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1049" name="Google Shape;1049;p38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9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055" name="Google Shape;1055;p39"/>
          <p:cNvSpPr txBox="1"/>
          <p:nvPr>
            <p:ph idx="1" type="body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Titles: Mali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Body copy: Nunito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https://fontstorage.com/font/cadson-demak/mali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https://www.fontsquirrel.com/fonts/nunito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6" name="Google Shape;1056;p39"/>
          <p:cNvSpPr txBox="1"/>
          <p:nvPr/>
        </p:nvSpPr>
        <p:spPr>
          <a:xfrm>
            <a:off x="829000" y="4171650"/>
            <a:ext cx="6902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7" name="Google Shape;1057;p39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0"/>
          <p:cNvSpPr txBox="1"/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Extra Resources</a:t>
            </a:r>
            <a:endParaRPr/>
          </a:p>
        </p:txBody>
      </p:sp>
      <p:sp>
        <p:nvSpPr>
          <p:cNvPr id="1063" name="Google Shape;1063;p40"/>
          <p:cNvSpPr txBox="1"/>
          <p:nvPr>
            <p:ph idx="1" type="subTitle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grpSp>
        <p:nvGrpSpPr>
          <p:cNvPr id="1064" name="Google Shape;1064;p40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1065" name="Google Shape;1065;p40"/>
            <p:cNvSpPr/>
            <p:nvPr/>
          </p:nvSpPr>
          <p:spPr>
            <a:xfrm>
              <a:off x="1349350" y="2963403"/>
              <a:ext cx="771066" cy="526603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0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41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072" name="Google Shape;1072;p41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3" name="Google Shape;1073;p41"/>
          <p:cNvSpPr/>
          <p:nvPr/>
        </p:nvSpPr>
        <p:spPr>
          <a:xfrm>
            <a:off x="7045414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DEC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4" name="Google Shape;1074;p41"/>
          <p:cNvSpPr/>
          <p:nvPr/>
        </p:nvSpPr>
        <p:spPr>
          <a:xfrm>
            <a:off x="6444193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NOV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5" name="Google Shape;1075;p41"/>
          <p:cNvSpPr/>
          <p:nvPr/>
        </p:nvSpPr>
        <p:spPr>
          <a:xfrm>
            <a:off x="5842973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OCT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6" name="Google Shape;1076;p41"/>
          <p:cNvSpPr/>
          <p:nvPr/>
        </p:nvSpPr>
        <p:spPr>
          <a:xfrm>
            <a:off x="5241752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SEP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7" name="Google Shape;1077;p41"/>
          <p:cNvSpPr/>
          <p:nvPr/>
        </p:nvSpPr>
        <p:spPr>
          <a:xfrm>
            <a:off x="4640532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AUG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8" name="Google Shape;1078;p41"/>
          <p:cNvSpPr/>
          <p:nvPr/>
        </p:nvSpPr>
        <p:spPr>
          <a:xfrm>
            <a:off x="4039311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JUL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9" name="Google Shape;1079;p41"/>
          <p:cNvSpPr/>
          <p:nvPr/>
        </p:nvSpPr>
        <p:spPr>
          <a:xfrm>
            <a:off x="3438091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JUN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0" name="Google Shape;1080;p41"/>
          <p:cNvSpPr/>
          <p:nvPr/>
        </p:nvSpPr>
        <p:spPr>
          <a:xfrm>
            <a:off x="2836870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MAY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1" name="Google Shape;1081;p41"/>
          <p:cNvSpPr/>
          <p:nvPr/>
        </p:nvSpPr>
        <p:spPr>
          <a:xfrm>
            <a:off x="2235650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APR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2" name="Google Shape;1082;p41"/>
          <p:cNvSpPr/>
          <p:nvPr/>
        </p:nvSpPr>
        <p:spPr>
          <a:xfrm>
            <a:off x="1634429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MAR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3" name="Google Shape;1083;p41"/>
          <p:cNvSpPr/>
          <p:nvPr/>
        </p:nvSpPr>
        <p:spPr>
          <a:xfrm>
            <a:off x="1033209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FEB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4" name="Google Shape;1084;p41"/>
          <p:cNvSpPr/>
          <p:nvPr/>
        </p:nvSpPr>
        <p:spPr>
          <a:xfrm>
            <a:off x="431988" y="2679750"/>
            <a:ext cx="749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JAN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5" name="Google Shape;1085;p41"/>
          <p:cNvSpPr/>
          <p:nvPr/>
        </p:nvSpPr>
        <p:spPr>
          <a:xfrm>
            <a:off x="0" y="2679750"/>
            <a:ext cx="5805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086" name="Google Shape;1086;p41"/>
          <p:cNvCxnSpPr/>
          <p:nvPr/>
        </p:nvCxnSpPr>
        <p:spPr>
          <a:xfrm rot="10800000">
            <a:off x="70035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87" name="Google Shape;1087;p41"/>
          <p:cNvSpPr txBox="1"/>
          <p:nvPr/>
        </p:nvSpPr>
        <p:spPr>
          <a:xfrm>
            <a:off x="662989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88" name="Google Shape;1088;p41"/>
          <p:cNvCxnSpPr/>
          <p:nvPr/>
        </p:nvCxnSpPr>
        <p:spPr>
          <a:xfrm rot="10800000">
            <a:off x="1903766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89" name="Google Shape;1089;p41"/>
          <p:cNvSpPr txBox="1"/>
          <p:nvPr/>
        </p:nvSpPr>
        <p:spPr>
          <a:xfrm>
            <a:off x="1867774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0" name="Google Shape;1090;p41"/>
          <p:cNvCxnSpPr/>
          <p:nvPr/>
        </p:nvCxnSpPr>
        <p:spPr>
          <a:xfrm rot="10800000">
            <a:off x="310717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91" name="Google Shape;1091;p41"/>
          <p:cNvSpPr txBox="1"/>
          <p:nvPr/>
        </p:nvSpPr>
        <p:spPr>
          <a:xfrm>
            <a:off x="3072559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2" name="Google Shape;1092;p41"/>
          <p:cNvCxnSpPr/>
          <p:nvPr/>
        </p:nvCxnSpPr>
        <p:spPr>
          <a:xfrm rot="10800000">
            <a:off x="4310591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93" name="Google Shape;1093;p41"/>
          <p:cNvSpPr txBox="1"/>
          <p:nvPr/>
        </p:nvSpPr>
        <p:spPr>
          <a:xfrm>
            <a:off x="4277344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4" name="Google Shape;1094;p41"/>
          <p:cNvCxnSpPr/>
          <p:nvPr/>
        </p:nvCxnSpPr>
        <p:spPr>
          <a:xfrm rot="10800000">
            <a:off x="551400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95" name="Google Shape;1095;p41"/>
          <p:cNvSpPr txBox="1"/>
          <p:nvPr/>
        </p:nvSpPr>
        <p:spPr>
          <a:xfrm>
            <a:off x="5482129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6" name="Google Shape;1096;p41"/>
          <p:cNvCxnSpPr/>
          <p:nvPr/>
        </p:nvCxnSpPr>
        <p:spPr>
          <a:xfrm rot="10800000">
            <a:off x="6717416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97" name="Google Shape;1097;p41"/>
          <p:cNvSpPr txBox="1"/>
          <p:nvPr/>
        </p:nvSpPr>
        <p:spPr>
          <a:xfrm>
            <a:off x="6686914" y="165100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8" name="Google Shape;1098;p41"/>
          <p:cNvCxnSpPr/>
          <p:nvPr/>
        </p:nvCxnSpPr>
        <p:spPr>
          <a:xfrm rot="10800000">
            <a:off x="1311301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99" name="Google Shape;1099;p41"/>
          <p:cNvSpPr txBox="1"/>
          <p:nvPr/>
        </p:nvSpPr>
        <p:spPr>
          <a:xfrm>
            <a:off x="1247417" y="357195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00" name="Google Shape;1100;p41"/>
          <p:cNvCxnSpPr/>
          <p:nvPr/>
        </p:nvCxnSpPr>
        <p:spPr>
          <a:xfrm rot="10800000">
            <a:off x="251471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01" name="Google Shape;1101;p41"/>
          <p:cNvSpPr txBox="1"/>
          <p:nvPr/>
        </p:nvSpPr>
        <p:spPr>
          <a:xfrm>
            <a:off x="2459173" y="357195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02" name="Google Shape;1102;p41"/>
          <p:cNvCxnSpPr/>
          <p:nvPr/>
        </p:nvCxnSpPr>
        <p:spPr>
          <a:xfrm rot="10800000">
            <a:off x="3718126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03" name="Google Shape;1103;p41"/>
          <p:cNvSpPr txBox="1"/>
          <p:nvPr/>
        </p:nvSpPr>
        <p:spPr>
          <a:xfrm>
            <a:off x="3670930" y="357195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04" name="Google Shape;1104;p41"/>
          <p:cNvCxnSpPr/>
          <p:nvPr/>
        </p:nvCxnSpPr>
        <p:spPr>
          <a:xfrm rot="10800000">
            <a:off x="4921539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05" name="Google Shape;1105;p41"/>
          <p:cNvSpPr txBox="1"/>
          <p:nvPr/>
        </p:nvSpPr>
        <p:spPr>
          <a:xfrm>
            <a:off x="4882687" y="357195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06" name="Google Shape;1106;p41"/>
          <p:cNvCxnSpPr/>
          <p:nvPr/>
        </p:nvCxnSpPr>
        <p:spPr>
          <a:xfrm rot="10800000">
            <a:off x="6124951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07" name="Google Shape;1107;p41"/>
          <p:cNvSpPr txBox="1"/>
          <p:nvPr/>
        </p:nvSpPr>
        <p:spPr>
          <a:xfrm>
            <a:off x="6094443" y="3571950"/>
            <a:ext cx="113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08" name="Google Shape;1108;p41"/>
          <p:cNvCxnSpPr/>
          <p:nvPr/>
        </p:nvCxnSpPr>
        <p:spPr>
          <a:xfrm rot="10800000">
            <a:off x="732836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09" name="Google Shape;1109;p41"/>
          <p:cNvSpPr txBox="1"/>
          <p:nvPr/>
        </p:nvSpPr>
        <p:spPr>
          <a:xfrm>
            <a:off x="7293945" y="3571950"/>
            <a:ext cx="94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42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115" name="Google Shape;1115;p42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6" name="Google Shape;1116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8" name="Google Shape;1118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1119" name="Google Shape;1119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21" name="Google Shape;1121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122" name="Google Shape;1122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24" name="Google Shape;1124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125" name="Google Shape;1125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27" name="Google Shape;1127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1128" name="Google Shape;1128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9" name="Google Shape;1129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6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30" name="Google Shape;1130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131" name="Google Shape;1131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32" name="Google Shape;1132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33" name="Google Shape;1133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134" name="Google Shape;1134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35" name="Google Shape;1135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136" name="Google Shape;1136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7" name="Google Shape;1137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8" name="Google Shape;1138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9" name="Google Shape;1139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0" name="Google Shape;1140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1" name="Google Shape;1141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3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147" name="Google Shape;1147;p4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148" name="Google Shape;1148;p43"/>
          <p:cNvGraphicFramePr/>
          <p:nvPr/>
        </p:nvGraphicFramePr>
        <p:xfrm>
          <a:off x="8288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{11B854F4-DAD3-4796-B587-69EDEEDD8DB9}</a:tableStyleId>
              </a:tblPr>
              <a:tblGrid>
                <a:gridCol w="1221700"/>
                <a:gridCol w="419500"/>
                <a:gridCol w="419500"/>
                <a:gridCol w="419500"/>
                <a:gridCol w="419500"/>
                <a:gridCol w="419500"/>
                <a:gridCol w="419500"/>
                <a:gridCol w="419500"/>
                <a:gridCol w="419500"/>
                <a:gridCol w="419500"/>
                <a:gridCol w="419500"/>
                <a:gridCol w="419500"/>
                <a:gridCol w="419500"/>
                <a:gridCol w="419500"/>
                <a:gridCol w="41950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/>
          <p:nvPr>
            <p:ph idx="4294967295" type="ctrTitle"/>
          </p:nvPr>
        </p:nvSpPr>
        <p:spPr>
          <a:xfrm>
            <a:off x="1277675" y="1215400"/>
            <a:ext cx="65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784" name="Google Shape;784;p17"/>
          <p:cNvSpPr txBox="1"/>
          <p:nvPr>
            <p:ph idx="4294967295" type="subTitle"/>
          </p:nvPr>
        </p:nvSpPr>
        <p:spPr>
          <a:xfrm>
            <a:off x="1277675" y="2415025"/>
            <a:ext cx="6593700" cy="18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highlight>
                  <a:schemeClr val="lt2"/>
                </a:highlight>
                <a:latin typeface="Nunito"/>
                <a:ea typeface="Nunito"/>
                <a:cs typeface="Nunito"/>
                <a:sym typeface="Nunito"/>
              </a:rPr>
              <a:t>I am Jayden Smith</a:t>
            </a:r>
            <a:endParaRPr b="1" sz="3600">
              <a:solidFill>
                <a:schemeClr val="lt1"/>
              </a:solidFill>
              <a:highlight>
                <a:schemeClr val="lt2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785" name="Google Shape;785;p17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4"/>
          <p:cNvSpPr txBox="1"/>
          <p:nvPr>
            <p:ph idx="4294967295"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154" name="Google Shape;1154;p44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5" name="Google Shape;1155;p44"/>
          <p:cNvSpPr/>
          <p:nvPr/>
        </p:nvSpPr>
        <p:spPr>
          <a:xfrm>
            <a:off x="839125" y="1174650"/>
            <a:ext cx="3665100" cy="14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STRENGTHS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6" name="Google Shape;1156;p44"/>
          <p:cNvSpPr/>
          <p:nvPr/>
        </p:nvSpPr>
        <p:spPr>
          <a:xfrm>
            <a:off x="4655881" y="1174650"/>
            <a:ext cx="3665100" cy="14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WEAKNESSES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7" name="Google Shape;1157;p44"/>
          <p:cNvSpPr/>
          <p:nvPr/>
        </p:nvSpPr>
        <p:spPr>
          <a:xfrm>
            <a:off x="839125" y="2811069"/>
            <a:ext cx="3665100" cy="14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OPPORTUNITIES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8" name="Google Shape;1158;p44"/>
          <p:cNvSpPr/>
          <p:nvPr/>
        </p:nvSpPr>
        <p:spPr>
          <a:xfrm>
            <a:off x="4655881" y="2811069"/>
            <a:ext cx="3665100" cy="14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THREATS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9" name="Google Shape;1159;p44"/>
          <p:cNvSpPr/>
          <p:nvPr/>
        </p:nvSpPr>
        <p:spPr>
          <a:xfrm>
            <a:off x="3375488" y="1523605"/>
            <a:ext cx="2249400" cy="2249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44"/>
          <p:cNvSpPr/>
          <p:nvPr/>
        </p:nvSpPr>
        <p:spPr>
          <a:xfrm rot="5400000">
            <a:off x="3537545" y="1523605"/>
            <a:ext cx="2249400" cy="2249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44"/>
          <p:cNvSpPr/>
          <p:nvPr/>
        </p:nvSpPr>
        <p:spPr>
          <a:xfrm rot="10800000">
            <a:off x="3537545" y="1686918"/>
            <a:ext cx="2249400" cy="2249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44"/>
          <p:cNvSpPr/>
          <p:nvPr/>
        </p:nvSpPr>
        <p:spPr>
          <a:xfrm rot="-5400000">
            <a:off x="3375488" y="1686918"/>
            <a:ext cx="2249400" cy="2249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44"/>
          <p:cNvSpPr/>
          <p:nvPr/>
        </p:nvSpPr>
        <p:spPr>
          <a:xfrm>
            <a:off x="3893331" y="1992789"/>
            <a:ext cx="290817" cy="4080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li"/>
              </a:rPr>
              <a:t>S</a:t>
            </a:r>
          </a:p>
        </p:txBody>
      </p:sp>
      <p:sp>
        <p:nvSpPr>
          <p:cNvPr id="1164" name="Google Shape;1164;p44"/>
          <p:cNvSpPr/>
          <p:nvPr/>
        </p:nvSpPr>
        <p:spPr>
          <a:xfrm>
            <a:off x="4838446" y="1999973"/>
            <a:ext cx="443697" cy="4057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li"/>
              </a:rPr>
              <a:t>W</a:t>
            </a:r>
          </a:p>
        </p:txBody>
      </p:sp>
      <p:sp>
        <p:nvSpPr>
          <p:cNvPr id="1165" name="Google Shape;1165;p44"/>
          <p:cNvSpPr/>
          <p:nvPr/>
        </p:nvSpPr>
        <p:spPr>
          <a:xfrm>
            <a:off x="3861146" y="3022352"/>
            <a:ext cx="409213" cy="4040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li"/>
              </a:rPr>
              <a:t>O</a:t>
            </a:r>
          </a:p>
        </p:txBody>
      </p:sp>
      <p:sp>
        <p:nvSpPr>
          <p:cNvPr id="1166" name="Google Shape;1166;p44"/>
          <p:cNvSpPr/>
          <p:nvPr/>
        </p:nvSpPr>
        <p:spPr>
          <a:xfrm>
            <a:off x="4944772" y="3029536"/>
            <a:ext cx="305186" cy="4069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ali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1172" name="Google Shape;1172;p45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3" name="Google Shape;1173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Key Activities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4" name="Google Shape;1174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Key Resources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5" name="Google Shape;1175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Value Propositions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6" name="Google Shape;1176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Customer Relationships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7" name="Google Shape;1177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Channels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8" name="Google Shape;1178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Customer Segments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9" name="Google Shape;1179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Key Partners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0" name="Google Shape;1180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Cost Structure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1" name="Google Shape;1181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Revenue Streams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2" name="Google Shape;1182;p45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45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45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45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45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45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45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45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45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6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196" name="Google Shape;1196;p46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97" name="Google Shape;1197;p46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1198" name="Google Shape;1198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99" name="Google Shape;1199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01" name="Google Shape;1201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03" name="Google Shape;1203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04" name="Google Shape;1204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1205" name="Google Shape;1205;p46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06" name="Google Shape;1206;p46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07" name="Google Shape;1207;p46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08" name="Google Shape;1208;p46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09" name="Google Shape;1209;p46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10" name="Google Shape;1210;p46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11" name="Google Shape;1211;p46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12" name="Google Shape;1212;p46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13" name="Google Shape;1213;p46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14" name="Google Shape;1214;p46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15" name="Google Shape;1215;p46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16" name="Google Shape;1216;p46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Insert your content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47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222" name="Google Shape;1222;p47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3" name="Google Shape;1223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4" name="Google Shape;1224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Imani Jackson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25" name="Google Shape;122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6" name="Google Shape;1226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Marcos Galán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27" name="Google Shape;1227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8" name="Google Shape;1228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Ixchel Valdía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29" name="Google Shape;1229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30" name="Google Shape;1230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Nils Årud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48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1236" name="Google Shape;1236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7" name="Google Shape;1237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1238" name="Google Shape;1238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9" name="Google Shape;1239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0" name="Google Shape;1240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1" name="Google Shape;1241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2" name="Google Shape;1242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3" name="Google Shape;1243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4" name="Google Shape;1244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5" name="Google Shape;1245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6" name="Google Shape;1246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7" name="Google Shape;1247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8" name="Google Shape;1248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9" name="Google Shape;1249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0" name="Google Shape;1250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1" name="Google Shape;1251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2" name="Google Shape;1252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3" name="Google Shape;1253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4" name="Google Shape;1254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5" name="Google Shape;1255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6" name="Google Shape;1256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7" name="Google Shape;1257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8" name="Google Shape;1258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9" name="Google Shape;1259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0" name="Google Shape;1260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1" name="Google Shape;1261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2" name="Google Shape;1262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3" name="Google Shape;1263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4" name="Google Shape;1264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5" name="Google Shape;1265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6" name="Google Shape;1266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7" name="Google Shape;1267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8" name="Google Shape;1268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9" name="Google Shape;1269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0" name="Google Shape;1270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1" name="Google Shape;1271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2" name="Google Shape;1272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3" name="Google Shape;1273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4" name="Google Shape;1274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5" name="Google Shape;1275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6" name="Google Shape;1276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7" name="Google Shape;1277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8" name="Google Shape;1278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9" name="Google Shape;1279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0" name="Google Shape;1280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1" name="Google Shape;1281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2" name="Google Shape;1282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3" name="Google Shape;1283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84" name="Google Shape;1284;p48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5" name="Google Shape;1285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1286" name="Google Shape;1286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7" name="Google Shape;1287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8" name="Google Shape;1288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9" name="Google Shape;1289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0" name="Google Shape;1290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1" name="Google Shape;1291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2" name="Google Shape;1292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3" name="Google Shape;1293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4" name="Google Shape;1294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5" name="Google Shape;1295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6" name="Google Shape;1296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7" name="Google Shape;1297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8" name="Google Shape;1298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9" name="Google Shape;1299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0" name="Google Shape;1300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1" name="Google Shape;1301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2" name="Google Shape;1302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3" name="Google Shape;1303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4" name="Google Shape;1304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5" name="Google Shape;1305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6" name="Google Shape;1306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7" name="Google Shape;1307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308" name="Google Shape;1308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1309" name="Google Shape;1309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310" name="Google Shape;1310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LOW VALUE 1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1" name="Google Shape;1311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HIGH VALUE 1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2" name="Google Shape;1312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LOW VALUE 2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3" name="Google Shape;1313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HIGH VALUE 2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4" name="Google Shape;1314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Our company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5" name="Google Shape;1315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6" name="Google Shape;1316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7" name="Google Shape;1317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8" name="Google Shape;1318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9" name="Google Shape;1319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0" name="Google Shape;1320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49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326" name="Google Shape;1326;p49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327" name="Google Shape;1327;p49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{165A5818-91DA-4400-851C-00DBC44C59E1}</a:tableStyleId>
              </a:tblPr>
              <a:tblGrid>
                <a:gridCol w="866600"/>
                <a:gridCol w="862225"/>
                <a:gridCol w="862225"/>
                <a:gridCol w="862225"/>
                <a:gridCol w="862225"/>
                <a:gridCol w="862225"/>
                <a:gridCol w="862225"/>
                <a:gridCol w="86222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09:00 - 09:45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10:00 - 10:45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11:00 - 11:45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12:00 - 13:15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55A">
                        <a:alpha val="15639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13:30 - 14:15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14:30 - 15:15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15:30 - 16:15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50"/>
          <p:cNvSpPr txBox="1"/>
          <p:nvPr>
            <p:ph idx="4294967295"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1333" name="Google Shape;1333;p50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34" name="Google Shape;1334;p50"/>
          <p:cNvGrpSpPr/>
          <p:nvPr/>
        </p:nvGrpSpPr>
        <p:grpSpPr>
          <a:xfrm rot="5400000">
            <a:off x="3022050" y="1766747"/>
            <a:ext cx="318597" cy="4838699"/>
            <a:chOff x="228600" y="152400"/>
            <a:chExt cx="318597" cy="4838699"/>
          </a:xfrm>
        </p:grpSpPr>
        <p:sp>
          <p:nvSpPr>
            <p:cNvPr id="1335" name="Google Shape;1335;p50"/>
            <p:cNvSpPr/>
            <p:nvPr/>
          </p:nvSpPr>
          <p:spPr>
            <a:xfrm>
              <a:off x="2329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6" name="Google Shape;1336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7" name="Google Shape;1337;p50"/>
          <p:cNvGrpSpPr/>
          <p:nvPr/>
        </p:nvGrpSpPr>
        <p:grpSpPr>
          <a:xfrm rot="5400000">
            <a:off x="3022050" y="2094425"/>
            <a:ext cx="318597" cy="4838699"/>
            <a:chOff x="381000" y="152400"/>
            <a:chExt cx="318597" cy="4838699"/>
          </a:xfrm>
        </p:grpSpPr>
        <p:sp>
          <p:nvSpPr>
            <p:cNvPr id="1338" name="Google Shape;1338;p50"/>
            <p:cNvSpPr/>
            <p:nvPr/>
          </p:nvSpPr>
          <p:spPr>
            <a:xfrm>
              <a:off x="3853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9" name="Google Shape;1339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10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0" name="Google Shape;1340;p50"/>
          <p:cNvGrpSpPr/>
          <p:nvPr/>
        </p:nvGrpSpPr>
        <p:grpSpPr>
          <a:xfrm rot="5400000">
            <a:off x="3022050" y="-199319"/>
            <a:ext cx="318597" cy="4838699"/>
            <a:chOff x="533400" y="152400"/>
            <a:chExt cx="318597" cy="4838699"/>
          </a:xfrm>
        </p:grpSpPr>
        <p:sp>
          <p:nvSpPr>
            <p:cNvPr id="1341" name="Google Shape;1341;p50"/>
            <p:cNvSpPr/>
            <p:nvPr/>
          </p:nvSpPr>
          <p:spPr>
            <a:xfrm>
              <a:off x="5377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2" name="Google Shape;1342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3" name="Google Shape;1343;p50"/>
          <p:cNvGrpSpPr/>
          <p:nvPr/>
        </p:nvGrpSpPr>
        <p:grpSpPr>
          <a:xfrm rot="5400000">
            <a:off x="3022050" y="128358"/>
            <a:ext cx="318597" cy="4838699"/>
            <a:chOff x="685800" y="152400"/>
            <a:chExt cx="318597" cy="4838699"/>
          </a:xfrm>
        </p:grpSpPr>
        <p:sp>
          <p:nvSpPr>
            <p:cNvPr id="1344" name="Google Shape;1344;p50"/>
            <p:cNvSpPr/>
            <p:nvPr/>
          </p:nvSpPr>
          <p:spPr>
            <a:xfrm>
              <a:off x="6901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5" name="Google Shape;1345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6" name="Google Shape;1346;p50"/>
          <p:cNvGrpSpPr/>
          <p:nvPr/>
        </p:nvGrpSpPr>
        <p:grpSpPr>
          <a:xfrm rot="5400000">
            <a:off x="3022050" y="456036"/>
            <a:ext cx="318597" cy="4838699"/>
            <a:chOff x="838200" y="152400"/>
            <a:chExt cx="318597" cy="4838699"/>
          </a:xfrm>
        </p:grpSpPr>
        <p:sp>
          <p:nvSpPr>
            <p:cNvPr id="1347" name="Google Shape;1347;p50"/>
            <p:cNvSpPr/>
            <p:nvPr/>
          </p:nvSpPr>
          <p:spPr>
            <a:xfrm>
              <a:off x="8425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8" name="Google Shape;1348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9" name="Google Shape;1349;p50"/>
          <p:cNvGrpSpPr/>
          <p:nvPr/>
        </p:nvGrpSpPr>
        <p:grpSpPr>
          <a:xfrm rot="5400000">
            <a:off x="3022050" y="783714"/>
            <a:ext cx="318597" cy="4838699"/>
            <a:chOff x="990600" y="152400"/>
            <a:chExt cx="318597" cy="4838699"/>
          </a:xfrm>
        </p:grpSpPr>
        <p:sp>
          <p:nvSpPr>
            <p:cNvPr id="1350" name="Google Shape;1350;p50"/>
            <p:cNvSpPr/>
            <p:nvPr/>
          </p:nvSpPr>
          <p:spPr>
            <a:xfrm>
              <a:off x="9949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1" name="Google Shape;1351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2" name="Google Shape;1352;p50"/>
          <p:cNvGrpSpPr/>
          <p:nvPr/>
        </p:nvGrpSpPr>
        <p:grpSpPr>
          <a:xfrm rot="5400000">
            <a:off x="3022050" y="1111392"/>
            <a:ext cx="318597" cy="4838699"/>
            <a:chOff x="3663063" y="152400"/>
            <a:chExt cx="318597" cy="4838699"/>
          </a:xfrm>
        </p:grpSpPr>
        <p:sp>
          <p:nvSpPr>
            <p:cNvPr id="1353" name="Google Shape;1353;p50"/>
            <p:cNvSpPr/>
            <p:nvPr/>
          </p:nvSpPr>
          <p:spPr>
            <a:xfrm>
              <a:off x="3667406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4" name="Google Shape;1354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5" name="Google Shape;1355;p50"/>
          <p:cNvGrpSpPr/>
          <p:nvPr/>
        </p:nvGrpSpPr>
        <p:grpSpPr>
          <a:xfrm rot="5400000">
            <a:off x="3022050" y="1439069"/>
            <a:ext cx="318597" cy="4838699"/>
            <a:chOff x="1295400" y="152400"/>
            <a:chExt cx="318597" cy="4838699"/>
          </a:xfrm>
        </p:grpSpPr>
        <p:sp>
          <p:nvSpPr>
            <p:cNvPr id="1356" name="Google Shape;1356;p50"/>
            <p:cNvSpPr/>
            <p:nvPr/>
          </p:nvSpPr>
          <p:spPr>
            <a:xfrm>
              <a:off x="12997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7" name="Google Shape;1357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8" name="Google Shape;1358;p50"/>
          <p:cNvGrpSpPr/>
          <p:nvPr/>
        </p:nvGrpSpPr>
        <p:grpSpPr>
          <a:xfrm rot="5400000">
            <a:off x="3022050" y="-854675"/>
            <a:ext cx="318597" cy="4838699"/>
            <a:chOff x="1447800" y="152400"/>
            <a:chExt cx="318597" cy="4838699"/>
          </a:xfrm>
        </p:grpSpPr>
        <p:sp>
          <p:nvSpPr>
            <p:cNvPr id="1359" name="Google Shape;1359;p50"/>
            <p:cNvSpPr/>
            <p:nvPr/>
          </p:nvSpPr>
          <p:spPr>
            <a:xfrm>
              <a:off x="14521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0" name="Google Shape;1360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1" name="Google Shape;1361;p50"/>
          <p:cNvGrpSpPr/>
          <p:nvPr/>
        </p:nvGrpSpPr>
        <p:grpSpPr>
          <a:xfrm rot="5400000">
            <a:off x="3022050" y="-526997"/>
            <a:ext cx="318597" cy="4838699"/>
            <a:chOff x="1600200" y="152400"/>
            <a:chExt cx="318597" cy="4838699"/>
          </a:xfrm>
        </p:grpSpPr>
        <p:sp>
          <p:nvSpPr>
            <p:cNvPr id="1362" name="Google Shape;1362;p50"/>
            <p:cNvSpPr/>
            <p:nvPr/>
          </p:nvSpPr>
          <p:spPr>
            <a:xfrm>
              <a:off x="16045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3" name="Google Shape;1363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4" name="Google Shape;1364;p50"/>
          <p:cNvSpPr/>
          <p:nvPr/>
        </p:nvSpPr>
        <p:spPr>
          <a:xfrm rot="-10680286">
            <a:off x="5631521" y="1792251"/>
            <a:ext cx="2318805" cy="105178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50"/>
          <p:cNvSpPr/>
          <p:nvPr/>
        </p:nvSpPr>
        <p:spPr>
          <a:xfrm rot="10800000">
            <a:off x="5632255" y="1497274"/>
            <a:ext cx="634895" cy="3729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50"/>
          <p:cNvSpPr/>
          <p:nvPr/>
        </p:nvSpPr>
        <p:spPr>
          <a:xfrm rot="-10680176">
            <a:off x="5631654" y="2439865"/>
            <a:ext cx="1868654" cy="10515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50"/>
          <p:cNvSpPr/>
          <p:nvPr/>
        </p:nvSpPr>
        <p:spPr>
          <a:xfrm rot="10800000">
            <a:off x="5632255" y="2152747"/>
            <a:ext cx="634895" cy="3729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50"/>
          <p:cNvSpPr/>
          <p:nvPr/>
        </p:nvSpPr>
        <p:spPr>
          <a:xfrm rot="-10680329">
            <a:off x="5631623" y="3107146"/>
            <a:ext cx="2195680" cy="105178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50"/>
          <p:cNvSpPr/>
          <p:nvPr/>
        </p:nvSpPr>
        <p:spPr>
          <a:xfrm rot="10800000">
            <a:off x="5632247" y="2814277"/>
            <a:ext cx="913900" cy="3729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50"/>
          <p:cNvSpPr/>
          <p:nvPr/>
        </p:nvSpPr>
        <p:spPr>
          <a:xfrm rot="-10680286">
            <a:off x="5631521" y="3758669"/>
            <a:ext cx="2318805" cy="105178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p50"/>
          <p:cNvSpPr/>
          <p:nvPr/>
        </p:nvSpPr>
        <p:spPr>
          <a:xfrm rot="10800000">
            <a:off x="5632255" y="3463692"/>
            <a:ext cx="634895" cy="3729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50"/>
          <p:cNvSpPr/>
          <p:nvPr/>
        </p:nvSpPr>
        <p:spPr>
          <a:xfrm rot="-10680205">
            <a:off x="5643708" y="4406710"/>
            <a:ext cx="1892702" cy="105178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50"/>
          <p:cNvSpPr/>
          <p:nvPr/>
        </p:nvSpPr>
        <p:spPr>
          <a:xfrm rot="10800000">
            <a:off x="5644346" y="4119177"/>
            <a:ext cx="1041297" cy="3729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51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51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51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51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51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51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51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51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51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51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51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51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51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51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51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51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51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51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51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51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51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51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51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51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51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51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51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51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51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51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51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51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51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51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51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51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51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51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51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51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51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51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51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51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51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51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51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51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51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51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51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51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51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51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51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51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51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51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51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51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51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51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51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51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51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51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51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51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51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51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51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51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51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51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51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51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51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51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51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51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51"/>
          <p:cNvSpPr/>
          <p:nvPr/>
        </p:nvSpPr>
        <p:spPr>
          <a:xfrm>
            <a:off x="6274792" y="23348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51"/>
          <p:cNvSpPr/>
          <p:nvPr/>
        </p:nvSpPr>
        <p:spPr>
          <a:xfrm>
            <a:off x="7168412" y="23347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51"/>
          <p:cNvSpPr/>
          <p:nvPr/>
        </p:nvSpPr>
        <p:spPr>
          <a:xfrm>
            <a:off x="6459508" y="25456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51"/>
          <p:cNvSpPr/>
          <p:nvPr/>
        </p:nvSpPr>
        <p:spPr>
          <a:xfrm>
            <a:off x="7613647" y="28430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51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3" name="Google Shape;1463;p51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10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10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10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sp>
        <p:nvSpPr>
          <p:cNvPr id="1464" name="Google Shape;1464;p51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5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470" name="Google Shape;1470;p5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6" name="Google Shape;1476;p5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477" name="Google Shape;1477;p5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482" name="Google Shape;1482;p5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486" name="Google Shape;1486;p5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1" name="Google Shape;1491;p5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492" name="Google Shape;1492;p5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5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496" name="Google Shape;1496;p5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0" name="Google Shape;1500;p5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501" name="Google Shape;1501;p5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5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507" name="Google Shape;1507;p5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5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514" name="Google Shape;1514;p5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6" name="Google Shape;1516;p5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517" name="Google Shape;1517;p5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5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521" name="Google Shape;1521;p5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7" name="Google Shape;1527;p5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528" name="Google Shape;1528;p5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3" name="Google Shape;1533;p5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534" name="Google Shape;1534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5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538" name="Google Shape;1538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539" name="Google Shape;1539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9" name="Google Shape;1549;p5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5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556" name="Google Shape;1556;p5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5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561" name="Google Shape;1561;p5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5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567" name="Google Shape;1567;p5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p5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574" name="Google Shape;1574;p5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8" name="Google Shape;1578;p5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579" name="Google Shape;1579;p5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3" name="Google Shape;1583;p5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584" name="Google Shape;1584;p5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5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9" name="Google Shape;1589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590" name="Google Shape;1590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0" name="Google Shape;1600;p5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601" name="Google Shape;1601;p5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4" name="Google Shape;1604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605" name="Google Shape;1605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5" name="Google Shape;1615;p5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616" name="Google Shape;1616;p5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5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0" name="Google Shape;1620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621" name="Google Shape;1621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1" name="Google Shape;1631;p5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632" name="Google Shape;1632;p5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5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5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9" name="Google Shape;1639;p5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640" name="Google Shape;1640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5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4" name="Google Shape;1644;p5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645" name="Google Shape;1645;p5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5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9" name="Google Shape;1649;p5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650" name="Google Shape;1650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5" name="Google Shape;1655;p5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656" name="Google Shape;1656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5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5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5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5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2" name="Google Shape;1662;p5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663" name="Google Shape;1663;p5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5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5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6" name="Google Shape;1666;p5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667" name="Google Shape;1667;p5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5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5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5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5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2" name="Google Shape;1672;p5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673" name="Google Shape;1673;p5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5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5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5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5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5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9" name="Google Shape;1679;p5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680" name="Google Shape;1680;p5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5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5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3" name="Google Shape;1683;p5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684" name="Google Shape;1684;p5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5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8" name="Google Shape;1688;p5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689" name="Google Shape;1689;p5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5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5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5" name="Google Shape;1695;p5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696" name="Google Shape;1696;p5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5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3" name="Google Shape;1703;p5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704" name="Google Shape;1704;p5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5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8" name="Google Shape;1708;p5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709" name="Google Shape;1709;p5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5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2" name="Google Shape;1712;p5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713" name="Google Shape;1713;p5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6" name="Google Shape;1716;p5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717" name="Google Shape;1717;p5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5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5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5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722" name="Google Shape;1722;p5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5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6" name="Google Shape;1726;p5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727" name="Google Shape;1727;p5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5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5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2" name="Google Shape;1732;p5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733" name="Google Shape;1733;p5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9" name="Google Shape;1739;p5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740" name="Google Shape;1740;p5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5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5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5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5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7" name="Google Shape;1747;p5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748" name="Google Shape;1748;p5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5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5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5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5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5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5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5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5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5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5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0" name="Google Shape;1760;p5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761" name="Google Shape;1761;p5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5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5" name="Google Shape;1765;p5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766" name="Google Shape;1766;p5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5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5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9" name="Google Shape;1769;p5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770" name="Google Shape;1770;p5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5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5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5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5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5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6" name="Google Shape;1776;p5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777" name="Google Shape;1777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5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5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5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5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5" name="Google Shape;1785;p5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786" name="Google Shape;1786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5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5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5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5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5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5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8" name="Google Shape;1798;p5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799" name="Google Shape;1799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5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5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5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5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5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5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1" name="Google Shape;1811;p5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812" name="Google Shape;1812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5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5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5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5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5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5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5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5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4" name="Google Shape;1824;p5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825" name="Google Shape;1825;p5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5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5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5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5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5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1" name="Google Shape;1831;p5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832" name="Google Shape;1832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5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5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5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5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5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5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5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7" name="Google Shape;1847;p5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848" name="Google Shape;1848;p5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5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5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5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2" name="Google Shape;1852;p5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853" name="Google Shape;1853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854" name="Google Shape;1854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7" name="Google Shape;1857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858" name="Google Shape;1858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1" name="Google Shape;1861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862" name="Google Shape;1862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5" name="Google Shape;1865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866" name="Google Shape;1866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69" name="Google Shape;1869;p5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870" name="Google Shape;1870;p5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5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5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5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5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5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5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5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8" name="Google Shape;1878;p5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879" name="Google Shape;1879;p5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5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5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5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5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5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5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5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5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5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5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5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5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5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5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5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3" name="Google Shape;1903;p5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904" name="Google Shape;1904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905" name="Google Shape;1905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7" name="Google Shape;1907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908" name="Google Shape;1908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0" name="Google Shape;1910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911" name="Google Shape;1911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13" name="Google Shape;1913;p52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914" name="Google Shape;1914;p52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53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5"/>
                </a:highlight>
                <a:latin typeface="Nunito"/>
                <a:ea typeface="Nunito"/>
                <a:cs typeface="Nunito"/>
                <a:sym typeface="Nunito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5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0" name="Google Shape;1920;p5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1" name="Google Shape;1921;p53"/>
          <p:cNvSpPr txBox="1"/>
          <p:nvPr>
            <p:ph idx="4294967295" type="body"/>
          </p:nvPr>
        </p:nvSpPr>
        <p:spPr>
          <a:xfrm>
            <a:off x="731900" y="856425"/>
            <a:ext cx="79548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/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lang="en" sz="2400"/>
              <a:t>.</a:t>
            </a:r>
            <a:r>
              <a:rPr lang="en"/>
              <a:t> Transition headline</a:t>
            </a:r>
            <a:endParaRPr/>
          </a:p>
        </p:txBody>
      </p:sp>
      <p:sp>
        <p:nvSpPr>
          <p:cNvPr id="792" name="Google Shape;792;p18"/>
          <p:cNvSpPr txBox="1"/>
          <p:nvPr>
            <p:ph idx="1" type="subTitle"/>
          </p:nvPr>
        </p:nvSpPr>
        <p:spPr>
          <a:xfrm>
            <a:off x="1339698" y="1697050"/>
            <a:ext cx="6752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grpSp>
        <p:nvGrpSpPr>
          <p:cNvPr id="793" name="Google Shape;793;p18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6" name="Google Shape;1926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7" name="Google Shape;1927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28" name="Google Shape;1928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929" name="Google Shape;1929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930" name="Google Shape;1930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31" name="Google Shape;1931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32" name="Google Shape;1932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933" name="Google Shape;1933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34" name="Google Shape;1934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35" name="Google Shape;1935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936" name="Google Shape;1936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37" name="Google Shape;1937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38" name="Google Shape;1938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939" name="Google Shape;1939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40" name="Google Shape;1940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941" name="Google Shape;1941;p54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/>
          <p:nvPr>
            <p:ph idx="1" type="body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“Quotations are commonly printed as a means of inspiration and to invoke philosophical thoughts from the reader.”</a:t>
            </a:r>
            <a:endParaRPr/>
          </a:p>
        </p:txBody>
      </p:sp>
      <p:sp>
        <p:nvSpPr>
          <p:cNvPr id="801" name="Google Shape;801;p19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08" name="Google Shape;808;p20"/>
          <p:cNvSpPr txBox="1"/>
          <p:nvPr>
            <p:ph idx="1" type="body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✘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09" name="Google Shape;809;p20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1"/>
          <p:cNvSpPr txBox="1"/>
          <p:nvPr>
            <p:ph idx="4294967295" type="ctrTitle"/>
          </p:nvPr>
        </p:nvSpPr>
        <p:spPr>
          <a:xfrm>
            <a:off x="685800" y="24977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815" name="Google Shape;815;p21"/>
          <p:cNvSpPr txBox="1"/>
          <p:nvPr>
            <p:ph idx="4294967295" type="subTitle"/>
          </p:nvPr>
        </p:nvSpPr>
        <p:spPr>
          <a:xfrm>
            <a:off x="685800" y="3640152"/>
            <a:ext cx="7772400" cy="3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sp>
        <p:nvSpPr>
          <p:cNvPr id="816" name="Google Shape;816;p21"/>
          <p:cNvSpPr/>
          <p:nvPr/>
        </p:nvSpPr>
        <p:spPr>
          <a:xfrm>
            <a:off x="4572925" y="788456"/>
            <a:ext cx="1635277" cy="165704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7" name="Google Shape;817;p21"/>
          <p:cNvSpPr/>
          <p:nvPr/>
        </p:nvSpPr>
        <p:spPr>
          <a:xfrm rot="1473133">
            <a:off x="3086068" y="1615827"/>
            <a:ext cx="956077" cy="931329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8" name="Google Shape;818;p21"/>
          <p:cNvSpPr/>
          <p:nvPr/>
        </p:nvSpPr>
        <p:spPr>
          <a:xfrm>
            <a:off x="4256643" y="630100"/>
            <a:ext cx="418605" cy="40677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9" name="Google Shape;819;p21"/>
          <p:cNvSpPr/>
          <p:nvPr/>
        </p:nvSpPr>
        <p:spPr>
          <a:xfrm rot="2486979">
            <a:off x="3987467" y="2475729"/>
            <a:ext cx="297803" cy="28938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20" name="Google Shape;820;p21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2"/>
          <p:cNvSpPr txBox="1"/>
          <p:nvPr>
            <p:ph idx="1" type="body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826" name="Google Shape;826;p22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827" name="Google Shape;827;p22"/>
          <p:cNvSpPr txBox="1"/>
          <p:nvPr>
            <p:ph idx="2" type="body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828" name="Google Shape;828;p22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3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834" name="Google Shape;834;p23"/>
          <p:cNvSpPr txBox="1"/>
          <p:nvPr>
            <p:ph idx="1" type="body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835" name="Google Shape;835;p23"/>
          <p:cNvSpPr txBox="1"/>
          <p:nvPr>
            <p:ph idx="2" type="body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836" name="Google Shape;836;p23"/>
          <p:cNvSpPr txBox="1"/>
          <p:nvPr>
            <p:ph idx="3" type="body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2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