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Dosis"/>
      <p:regular r:id="rId45"/>
      <p:bold r:id="rId46"/>
    </p:embeddedFont>
    <p:embeddedFont>
      <p:font typeface="Roboto"/>
      <p:regular r:id="rId47"/>
      <p:bold r:id="rId48"/>
      <p:italic r:id="rId49"/>
      <p:boldItalic r:id="rId50"/>
    </p:embeddedFont>
    <p:embeddedFont>
      <p:font typeface="Montserrat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57B9CE-27B7-45A4-9341-B09BDB51A24E}">
  <a:tblStyle styleId="{AF57B9CE-27B7-45A4-9341-B09BDB51A2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091BD0C-065F-43EE-8344-79AE29CD5F3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Dosis-bold.fntdata"/><Relationship Id="rId45" Type="http://schemas.openxmlformats.org/officeDocument/2006/relationships/font" Target="fonts/Dosi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regular.fntdata"/><Relationship Id="rId50" Type="http://schemas.openxmlformats.org/officeDocument/2006/relationships/font" Target="fonts/Roboto-boldItalic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e49b49e95e_0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e49b49e95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e49b49e95e_0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e49b49e95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e49b49e95e_0_10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e49b49e95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49b49e95e_0_1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e49b49e95e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e49b49e95e_0_1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e49b49e95e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e49b49e95e_0_1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e49b49e95e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e49b49e95e_0_2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e49b49e95e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49b49e95e_0_2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49b49e95e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e49b49e95e_0_2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e49b49e95e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e49b49e95e_0_3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e49b49e95e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851bd48632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851bd48632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70986e5564_2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70986e5564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22222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6350" y="-38100"/>
            <a:ext cx="4114800" cy="5219700"/>
          </a:xfrm>
          <a:custGeom>
            <a:rect b="b" l="l" r="r" t="t"/>
            <a:pathLst>
              <a:path extrusionOk="0" h="208788" w="164592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fmla="val 51542" name="adj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fmla="val 5154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-55075" y="-38100"/>
            <a:ext cx="3312625" cy="5214650"/>
          </a:xfrm>
          <a:custGeom>
            <a:rect b="b" l="l" r="r" t="t"/>
            <a:pathLst>
              <a:path extrusionOk="0" h="208586" w="132505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95" name="Google Shape;95;p11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fmla="val 5154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1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fmla="val 7500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1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fmla="val 5154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inverted">
  <p:cSld name="BLANK_1"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/>
          <p:nvPr/>
        </p:nvSpPr>
        <p:spPr>
          <a:xfrm>
            <a:off x="-55075" y="-38100"/>
            <a:ext cx="3312625" cy="5214650"/>
          </a:xfrm>
          <a:custGeom>
            <a:rect b="b" l="l" r="r" t="t"/>
            <a:pathLst>
              <a:path extrusionOk="0" h="208586" w="132505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01" name="Google Shape;101;p1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fmla="val 5154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2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fmla="val 7500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2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fmla="val 5154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2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5086350" y="-38100"/>
            <a:ext cx="4114800" cy="5219700"/>
          </a:xfrm>
          <a:custGeom>
            <a:rect b="b" l="l" r="r" t="t"/>
            <a:pathLst>
              <a:path extrusionOk="0" h="208788" w="164592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fmla="val 5154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fmla="val 5154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44050" y="-38100"/>
            <a:ext cx="4139800" cy="5192625"/>
          </a:xfrm>
          <a:custGeom>
            <a:rect b="b" l="l" r="r" t="t"/>
            <a:pathLst>
              <a:path extrusionOk="0" h="207705" w="165592">
                <a:moveTo>
                  <a:pt x="165592" y="207264"/>
                </a:moveTo>
                <a:lnTo>
                  <a:pt x="58150" y="0"/>
                </a:lnTo>
                <a:lnTo>
                  <a:pt x="0" y="643"/>
                </a:lnTo>
                <a:lnTo>
                  <a:pt x="881" y="20770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3" name="Google Shape;23;p4"/>
          <p:cNvSpPr/>
          <p:nvPr/>
        </p:nvSpPr>
        <p:spPr>
          <a:xfrm flipH="1">
            <a:off x="-647600" y="-14750"/>
            <a:ext cx="2481900" cy="749100"/>
          </a:xfrm>
          <a:prstGeom prst="parallelogram">
            <a:avLst>
              <a:gd fmla="val 5154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57200" lvl="0" marL="457200" rtl="0">
              <a:spcBef>
                <a:spcPts val="600"/>
              </a:spcBef>
              <a:spcAft>
                <a:spcPts val="0"/>
              </a:spcAft>
              <a:buSzPts val="3600"/>
              <a:buChar char="▸"/>
              <a:defRPr i="1" sz="3600"/>
            </a:lvl1pPr>
            <a:lvl2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2pPr>
            <a:lvl3pPr indent="-457200" lvl="2" marL="13716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3pPr>
            <a:lvl4pPr indent="-457200" lvl="3" marL="18288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4pPr>
            <a:lvl5pPr indent="-457200" lvl="4" marL="22860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5pPr>
            <a:lvl6pPr indent="-457200" lvl="5" marL="27432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6pPr>
            <a:lvl7pPr indent="-457200" lvl="6" marL="32004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7pPr>
            <a:lvl8pPr indent="-457200" lvl="7" marL="3657600" rtl="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8pPr>
            <a:lvl9pPr indent="-457200" lvl="8" marL="4114800">
              <a:spcBef>
                <a:spcPts val="0"/>
              </a:spcBef>
              <a:spcAft>
                <a:spcPts val="0"/>
              </a:spcAft>
              <a:buSzPts val="3600"/>
              <a:buChar char="▹"/>
              <a:defRPr i="1" sz="3600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-121150" y="-271850"/>
            <a:ext cx="19557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" name="Google Shape;26;p4"/>
          <p:cNvSpPr/>
          <p:nvPr/>
        </p:nvSpPr>
        <p:spPr>
          <a:xfrm flipH="1">
            <a:off x="1440947" y="-14750"/>
            <a:ext cx="745800" cy="749100"/>
          </a:xfrm>
          <a:prstGeom prst="parallelogram">
            <a:avLst>
              <a:gd fmla="val 5154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 flipH="1">
            <a:off x="6957299" y="4394650"/>
            <a:ext cx="2643900" cy="749100"/>
          </a:xfrm>
          <a:prstGeom prst="parallelogram">
            <a:avLst>
              <a:gd fmla="val 5154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6957475" y="4137550"/>
            <a:ext cx="2186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”</a:t>
            </a:r>
            <a:endParaRPr sz="150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" name="Google Shape;29;p4"/>
          <p:cNvSpPr/>
          <p:nvPr/>
        </p:nvSpPr>
        <p:spPr>
          <a:xfrm flipH="1">
            <a:off x="6626547" y="4394650"/>
            <a:ext cx="745800" cy="749100"/>
          </a:xfrm>
          <a:prstGeom prst="parallelogram">
            <a:avLst>
              <a:gd fmla="val 5154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32" name="Google Shape;32;p5"/>
            <p:cNvSpPr/>
            <p:nvPr/>
          </p:nvSpPr>
          <p:spPr>
            <a:xfrm>
              <a:off x="-55075" y="-38100"/>
              <a:ext cx="3312625" cy="5214650"/>
            </a:xfrm>
            <a:custGeom>
              <a:rect b="b" l="l" r="r" t="t"/>
              <a:pathLst>
                <a:path extrusionOk="0" h="208586" w="132505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fmla="val 5154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fmla="val 7500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fmla="val 5154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fmla="val 515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5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fmla="val 515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" name="Google Shape;38;p5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43" name="Google Shape;43;p6"/>
            <p:cNvSpPr/>
            <p:nvPr/>
          </p:nvSpPr>
          <p:spPr>
            <a:xfrm>
              <a:off x="-55075" y="-38100"/>
              <a:ext cx="3312625" cy="5214650"/>
            </a:xfrm>
            <a:custGeom>
              <a:rect b="b" l="l" r="r" t="t"/>
              <a:pathLst>
                <a:path extrusionOk="0" h="208586" w="132505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fmla="val 5154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fmla="val 7500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fmla="val 5154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fmla="val 515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fmla="val 515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6"/>
          <p:cNvSpPr txBox="1"/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7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55" name="Google Shape;55;p7"/>
            <p:cNvSpPr/>
            <p:nvPr/>
          </p:nvSpPr>
          <p:spPr>
            <a:xfrm>
              <a:off x="-55075" y="-38100"/>
              <a:ext cx="3312625" cy="5214650"/>
            </a:xfrm>
            <a:custGeom>
              <a:rect b="b" l="l" r="r" t="t"/>
              <a:pathLst>
                <a:path extrusionOk="0" h="208586" w="132505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56" name="Google Shape;56;p7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fmla="val 5154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fmla="val 7500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fmla="val 5154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7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fmla="val 515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7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fmla="val 515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7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" type="body"/>
          </p:nvPr>
        </p:nvSpPr>
        <p:spPr>
          <a:xfrm>
            <a:off x="1104900" y="1224350"/>
            <a:ext cx="24231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/>
        </p:txBody>
      </p:sp>
      <p:sp>
        <p:nvSpPr>
          <p:cNvPr id="63" name="Google Shape;63;p7"/>
          <p:cNvSpPr txBox="1"/>
          <p:nvPr>
            <p:ph idx="2" type="body"/>
          </p:nvPr>
        </p:nvSpPr>
        <p:spPr>
          <a:xfrm>
            <a:off x="3652189" y="1224350"/>
            <a:ext cx="24231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/>
        </p:txBody>
      </p:sp>
      <p:sp>
        <p:nvSpPr>
          <p:cNvPr id="64" name="Google Shape;64;p7"/>
          <p:cNvSpPr txBox="1"/>
          <p:nvPr>
            <p:ph idx="3" type="body"/>
          </p:nvPr>
        </p:nvSpPr>
        <p:spPr>
          <a:xfrm>
            <a:off x="6199478" y="1224350"/>
            <a:ext cx="24231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8"/>
          <p:cNvGrpSpPr/>
          <p:nvPr/>
        </p:nvGrpSpPr>
        <p:grpSpPr>
          <a:xfrm>
            <a:off x="-903537" y="-38100"/>
            <a:ext cx="10524355" cy="5214650"/>
            <a:chOff x="-903537" y="-38100"/>
            <a:chExt cx="10524355" cy="5214650"/>
          </a:xfrm>
        </p:grpSpPr>
        <p:sp>
          <p:nvSpPr>
            <p:cNvPr id="68" name="Google Shape;68;p8"/>
            <p:cNvSpPr/>
            <p:nvPr/>
          </p:nvSpPr>
          <p:spPr>
            <a:xfrm>
              <a:off x="-55075" y="-38100"/>
              <a:ext cx="3312625" cy="5214650"/>
            </a:xfrm>
            <a:custGeom>
              <a:rect b="b" l="l" r="r" t="t"/>
              <a:pathLst>
                <a:path extrusionOk="0" h="208586" w="132505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9" name="Google Shape;69;p8"/>
            <p:cNvSpPr/>
            <p:nvPr/>
          </p:nvSpPr>
          <p:spPr>
            <a:xfrm flipH="1">
              <a:off x="-903537" y="-17561"/>
              <a:ext cx="1759200" cy="749100"/>
            </a:xfrm>
            <a:prstGeom prst="parallelogram">
              <a:avLst>
                <a:gd fmla="val 5154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 flipH="1">
              <a:off x="472134" y="-9525"/>
              <a:ext cx="518400" cy="749100"/>
            </a:xfrm>
            <a:prstGeom prst="parallelogram">
              <a:avLst>
                <a:gd fmla="val 7500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 flipH="1">
              <a:off x="742953" y="272850"/>
              <a:ext cx="7505700" cy="749100"/>
            </a:xfrm>
            <a:prstGeom prst="parallelogram">
              <a:avLst>
                <a:gd fmla="val 5154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flipH="1">
              <a:off x="7861618" y="272850"/>
              <a:ext cx="1759200" cy="749100"/>
            </a:xfrm>
            <a:prstGeom prst="parallelogram">
              <a:avLst>
                <a:gd fmla="val 515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flipH="1">
              <a:off x="990375" y="4925850"/>
              <a:ext cx="8369700" cy="228000"/>
            </a:xfrm>
            <a:prstGeom prst="parallelogram">
              <a:avLst>
                <a:gd fmla="val 5154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8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TITLE_ONLY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>
            <a:off x="-55075" y="-38100"/>
            <a:ext cx="3312625" cy="5214650"/>
          </a:xfrm>
          <a:custGeom>
            <a:rect b="b" l="l" r="r" t="t"/>
            <a:pathLst>
              <a:path extrusionOk="0" h="208586" w="132505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78" name="Google Shape;78;p9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fmla="val 5154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fmla="val 7500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fmla="val 51542" name="adj"/>
            </a:avLst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9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fmla="val 5154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9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fmla="val 5154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9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/>
        </p:nvSpPr>
        <p:spPr>
          <a:xfrm>
            <a:off x="-55075" y="-38100"/>
            <a:ext cx="3312625" cy="5214650"/>
          </a:xfrm>
          <a:custGeom>
            <a:rect b="b" l="l" r="r" t="t"/>
            <a:pathLst>
              <a:path extrusionOk="0" h="208586" w="132505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 flipH="1">
            <a:off x="742953" y="4406300"/>
            <a:ext cx="7505700" cy="749100"/>
          </a:xfrm>
          <a:prstGeom prst="parallelogram">
            <a:avLst>
              <a:gd fmla="val 5154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 flipH="1">
            <a:off x="7861618" y="4406300"/>
            <a:ext cx="1759200" cy="749100"/>
          </a:xfrm>
          <a:prstGeom prst="parallelogram">
            <a:avLst>
              <a:gd fmla="val 5154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0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fmla="val 51542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0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fmla="val 7500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0"/>
          <p:cNvSpPr txBox="1"/>
          <p:nvPr>
            <p:ph idx="1" type="body"/>
          </p:nvPr>
        </p:nvSpPr>
        <p:spPr>
          <a:xfrm>
            <a:off x="1123950" y="4406300"/>
            <a:ext cx="67374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92" name="Google Shape;92;p10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osis"/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Roboto"/>
              <a:buChar char="▹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b="1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b="1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b="1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b="1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b="1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b="1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b="1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b="1"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startupstockphotos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dosis" TargetMode="External"/><Relationship Id="rId4" Type="http://schemas.openxmlformats.org/officeDocument/2006/relationships/hyperlink" Target="https://material.google.com/resources/roboto-noto-fonts.html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Relationship Id="rId4" Type="http://schemas.openxmlformats.org/officeDocument/2006/relationships/image" Target="../media/image9.jpg"/><Relationship Id="rId5" Type="http://schemas.openxmlformats.org/officeDocument/2006/relationships/image" Target="../media/image8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1104900" y="2433975"/>
            <a:ext cx="3625200" cy="211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sp>
        <p:nvSpPr>
          <p:cNvPr id="188" name="Google Shape;188;p22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2.jpg" id="189" name="Google Shape;1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792119" y="1013694"/>
            <a:ext cx="6279900" cy="3532800"/>
          </a:xfrm>
          <a:prstGeom prst="parallelogram">
            <a:avLst>
              <a:gd fmla="val 5155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r>
              <a:rPr lang="en"/>
              <a:t> USE BIG IMAGE</a:t>
            </a:r>
            <a:endParaRPr/>
          </a:p>
        </p:txBody>
      </p:sp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3450538" y="1808525"/>
            <a:ext cx="2412300" cy="2412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Gray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1389800" y="1808525"/>
            <a:ext cx="2412300" cy="2412300"/>
          </a:xfrm>
          <a:prstGeom prst="ellipse">
            <a:avLst/>
          </a:prstGeom>
          <a:solidFill>
            <a:srgbClr val="FF8700">
              <a:alpha val="8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White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5511277" y="1808525"/>
            <a:ext cx="2412300" cy="2412300"/>
          </a:xfrm>
          <a:prstGeom prst="ellipse">
            <a:avLst/>
          </a:prstGeom>
          <a:solidFill>
            <a:srgbClr val="FF8700">
              <a:alpha val="85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Black</a:t>
            </a:r>
            <a:endParaRPr b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4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10" name="Google Shape;210;p25"/>
          <p:cNvGraphicFramePr/>
          <p:nvPr/>
        </p:nvGraphicFramePr>
        <p:xfrm>
          <a:off x="1423200" y="1640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{AF57B9CE-27B7-45A4-9341-B09BDB51A24E}</a:tableStyleId>
              </a:tblPr>
              <a:tblGrid>
                <a:gridCol w="1692075"/>
                <a:gridCol w="1692075"/>
                <a:gridCol w="1692075"/>
                <a:gridCol w="1692075"/>
              </a:tblGrid>
              <a:tr h="68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solidFill>
                          <a:schemeClr val="accen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Yellow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b="1"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b="1"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Blue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b="1"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b="1"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Orange</a:t>
                      </a:r>
                      <a:endParaRPr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b="1"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b="1" sz="1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1" name="Google Shape;211;p25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/>
          <p:nvPr/>
        </p:nvSpPr>
        <p:spPr>
          <a:xfrm>
            <a:off x="912200" y="874082"/>
            <a:ext cx="8155305" cy="388500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 txBox="1"/>
          <p:nvPr>
            <p:ph idx="4294967295" type="title"/>
          </p:nvPr>
        </p:nvSpPr>
        <p:spPr>
          <a:xfrm>
            <a:off x="1104900" y="0"/>
            <a:ext cx="67245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>
            <a:off x="2285350" y="1538450"/>
            <a:ext cx="796200" cy="394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Roboto"/>
                <a:ea typeface="Roboto"/>
                <a:cs typeface="Roboto"/>
                <a:sym typeface="Roboto"/>
              </a:rPr>
              <a:t>our office</a:t>
            </a:r>
            <a:endParaRPr b="1"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6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 rot="-8100000">
            <a:off x="1514932" y="1922646"/>
            <a:ext cx="238436" cy="227406"/>
          </a:xfrm>
          <a:prstGeom prst="halfFrame">
            <a:avLst>
              <a:gd fmla="val 38776" name="adj1"/>
              <a:gd fmla="val 40152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 rot="-8100000">
            <a:off x="3309132" y="3246121"/>
            <a:ext cx="238436" cy="227406"/>
          </a:xfrm>
          <a:prstGeom prst="halfFrame">
            <a:avLst>
              <a:gd fmla="val 38776" name="adj1"/>
              <a:gd fmla="val 40152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/>
          <p:nvPr/>
        </p:nvSpPr>
        <p:spPr>
          <a:xfrm rot="-8100000">
            <a:off x="4230757" y="1756746"/>
            <a:ext cx="238436" cy="227406"/>
          </a:xfrm>
          <a:prstGeom prst="halfFrame">
            <a:avLst>
              <a:gd fmla="val 38776" name="adj1"/>
              <a:gd fmla="val 40152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6"/>
          <p:cNvSpPr/>
          <p:nvPr/>
        </p:nvSpPr>
        <p:spPr>
          <a:xfrm rot="-8100000">
            <a:off x="4945732" y="3826446"/>
            <a:ext cx="238436" cy="227406"/>
          </a:xfrm>
          <a:prstGeom prst="halfFrame">
            <a:avLst>
              <a:gd fmla="val 38776" name="adj1"/>
              <a:gd fmla="val 40152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6"/>
          <p:cNvSpPr/>
          <p:nvPr/>
        </p:nvSpPr>
        <p:spPr>
          <a:xfrm rot="-8100000">
            <a:off x="7072857" y="2252046"/>
            <a:ext cx="238436" cy="227406"/>
          </a:xfrm>
          <a:prstGeom prst="halfFrame">
            <a:avLst>
              <a:gd fmla="val 38776" name="adj1"/>
              <a:gd fmla="val 40152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"/>
          <p:cNvSpPr/>
          <p:nvPr/>
        </p:nvSpPr>
        <p:spPr>
          <a:xfrm rot="-8100000">
            <a:off x="7730432" y="3826446"/>
            <a:ext cx="238436" cy="227406"/>
          </a:xfrm>
          <a:prstGeom prst="halfFrame">
            <a:avLst>
              <a:gd fmla="val 38776" name="adj1"/>
              <a:gd fmla="val 40152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idx="4294967295" type="ctrTitle"/>
          </p:nvPr>
        </p:nvSpPr>
        <p:spPr>
          <a:xfrm>
            <a:off x="1125150" y="1659550"/>
            <a:ext cx="7333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</a:rPr>
              <a:t>89,526,124</a:t>
            </a:r>
            <a:endParaRPr sz="12000">
              <a:solidFill>
                <a:schemeClr val="accent1"/>
              </a:solidFill>
            </a:endParaRPr>
          </a:p>
        </p:txBody>
      </p:sp>
      <p:sp>
        <p:nvSpPr>
          <p:cNvPr id="231" name="Google Shape;231;p27"/>
          <p:cNvSpPr txBox="1"/>
          <p:nvPr>
            <p:ph idx="4294967295" type="subTitle"/>
          </p:nvPr>
        </p:nvSpPr>
        <p:spPr>
          <a:xfrm>
            <a:off x="1125150" y="2992450"/>
            <a:ext cx="481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32" name="Google Shape;232;p27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>
            <p:ph idx="4294967295" type="ctrTitle"/>
          </p:nvPr>
        </p:nvSpPr>
        <p:spPr>
          <a:xfrm>
            <a:off x="1561425" y="876600"/>
            <a:ext cx="6896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89,526,124$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238" name="Google Shape;238;p28"/>
          <p:cNvSpPr txBox="1"/>
          <p:nvPr>
            <p:ph idx="4294967295" type="subTitle"/>
          </p:nvPr>
        </p:nvSpPr>
        <p:spPr>
          <a:xfrm>
            <a:off x="1561425" y="1487502"/>
            <a:ext cx="6896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39" name="Google Shape;239;p28"/>
          <p:cNvSpPr txBox="1"/>
          <p:nvPr>
            <p:ph idx="4294967295" type="ctrTitle"/>
          </p:nvPr>
        </p:nvSpPr>
        <p:spPr>
          <a:xfrm>
            <a:off x="2985075" y="3505500"/>
            <a:ext cx="54732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100%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240" name="Google Shape;240;p28"/>
          <p:cNvSpPr txBox="1"/>
          <p:nvPr>
            <p:ph idx="4294967295" type="subTitle"/>
          </p:nvPr>
        </p:nvSpPr>
        <p:spPr>
          <a:xfrm>
            <a:off x="2985075" y="4116400"/>
            <a:ext cx="5473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41" name="Google Shape;241;p28"/>
          <p:cNvSpPr txBox="1"/>
          <p:nvPr>
            <p:ph idx="4294967295" type="ctrTitle"/>
          </p:nvPr>
        </p:nvSpPr>
        <p:spPr>
          <a:xfrm>
            <a:off x="2296200" y="2191050"/>
            <a:ext cx="61620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185,244 users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242" name="Google Shape;242;p28"/>
          <p:cNvSpPr txBox="1"/>
          <p:nvPr>
            <p:ph idx="4294967295" type="subTitle"/>
          </p:nvPr>
        </p:nvSpPr>
        <p:spPr>
          <a:xfrm>
            <a:off x="2296200" y="2801952"/>
            <a:ext cx="61620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43" name="Google Shape;243;p28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1753950" y="2241950"/>
            <a:ext cx="2378700" cy="1443300"/>
          </a:xfrm>
          <a:prstGeom prst="chevron">
            <a:avLst>
              <a:gd fmla="val 2548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first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9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3853636" y="2241950"/>
            <a:ext cx="2378700" cy="1443300"/>
          </a:xfrm>
          <a:prstGeom prst="chevron">
            <a:avLst>
              <a:gd fmla="val 2548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second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9"/>
          <p:cNvSpPr/>
          <p:nvPr/>
        </p:nvSpPr>
        <p:spPr>
          <a:xfrm>
            <a:off x="5953321" y="2241950"/>
            <a:ext cx="2378700" cy="1443300"/>
          </a:xfrm>
          <a:prstGeom prst="chevron">
            <a:avLst>
              <a:gd fmla="val 2548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last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8" name="Google Shape;258;p30"/>
          <p:cNvSpPr txBox="1"/>
          <p:nvPr>
            <p:ph idx="1" type="body"/>
          </p:nvPr>
        </p:nvSpPr>
        <p:spPr>
          <a:xfrm>
            <a:off x="1104900" y="1376750"/>
            <a:ext cx="2423100" cy="1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9" name="Google Shape;259;p30"/>
          <p:cNvSpPr txBox="1"/>
          <p:nvPr>
            <p:ph idx="2" type="body"/>
          </p:nvPr>
        </p:nvSpPr>
        <p:spPr>
          <a:xfrm>
            <a:off x="3652188" y="1376750"/>
            <a:ext cx="2423100" cy="1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0" name="Google Shape;260;p30"/>
          <p:cNvSpPr txBox="1"/>
          <p:nvPr>
            <p:ph idx="3" type="body"/>
          </p:nvPr>
        </p:nvSpPr>
        <p:spPr>
          <a:xfrm>
            <a:off x="6199476" y="1376750"/>
            <a:ext cx="2423100" cy="1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1" name="Google Shape;261;p30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30"/>
          <p:cNvSpPr txBox="1"/>
          <p:nvPr>
            <p:ph idx="1" type="body"/>
          </p:nvPr>
        </p:nvSpPr>
        <p:spPr>
          <a:xfrm>
            <a:off x="1104900" y="2976950"/>
            <a:ext cx="2423100" cy="1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3" name="Google Shape;263;p30"/>
          <p:cNvSpPr txBox="1"/>
          <p:nvPr>
            <p:ph idx="2" type="body"/>
          </p:nvPr>
        </p:nvSpPr>
        <p:spPr>
          <a:xfrm>
            <a:off x="3652188" y="2976950"/>
            <a:ext cx="2423100" cy="1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4" name="Google Shape;264;p30"/>
          <p:cNvSpPr txBox="1"/>
          <p:nvPr>
            <p:ph idx="3" type="body"/>
          </p:nvPr>
        </p:nvSpPr>
        <p:spPr>
          <a:xfrm>
            <a:off x="6199476" y="2976950"/>
            <a:ext cx="2423100" cy="16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>
            <p:ph idx="1" type="body"/>
          </p:nvPr>
        </p:nvSpPr>
        <p:spPr>
          <a:xfrm>
            <a:off x="1123950" y="4406300"/>
            <a:ext cx="67374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and Google Sheets</a:t>
            </a:r>
            <a:endParaRPr/>
          </a:p>
        </p:txBody>
      </p:sp>
      <p:sp>
        <p:nvSpPr>
          <p:cNvPr id="270" name="Google Shape;270;p31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1" name="Google Shape;271;p31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31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31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31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31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6" name="Google Shape;276;p31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1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1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1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1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1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1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1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5" name="Google Shape;115;p14"/>
          <p:cNvSpPr txBox="1"/>
          <p:nvPr>
            <p:ph idx="2" type="body"/>
          </p:nvPr>
        </p:nvSpPr>
        <p:spPr>
          <a:xfrm>
            <a:off x="1101375" y="1349550"/>
            <a:ext cx="3481200" cy="17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highlight>
                  <a:schemeClr val="accent1"/>
                </a:highlight>
              </a:rPr>
              <a:t>EDIT IN GOOGLE SLIDES</a:t>
            </a:r>
            <a:endParaRPr sz="1400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Click on the button under the presentation preview that says "Use as Google Slides Theme".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will get a copy of this document on your Google Drive and will be able to edit, add or delete slides.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have to be signed in to your Google account.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6" name="Google Shape;116;p14"/>
          <p:cNvSpPr txBox="1"/>
          <p:nvPr>
            <p:ph idx="2" type="body"/>
          </p:nvPr>
        </p:nvSpPr>
        <p:spPr>
          <a:xfrm>
            <a:off x="4809306" y="1349550"/>
            <a:ext cx="3877200" cy="17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highlight>
                  <a:schemeClr val="accent1"/>
                </a:highlight>
              </a:rPr>
              <a:t>EDIT IN POWERPOINT®</a:t>
            </a:r>
            <a:endParaRPr sz="1400"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Click on the button under the presentation preview that says "Download as PowerPoint template". You will get a .pptx file that you can edit in PowerPoint.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Remember to download and install the fonts used in this presentation (you’ll find the links to the font files needed in the </a:t>
            </a:r>
            <a:r>
              <a:rPr lang="en" sz="1400" u="sng">
                <a:hlinkClick action="ppaction://hlinksldjump" r:id="rId3"/>
              </a:rPr>
              <a:t>Presentation design slide</a:t>
            </a:r>
            <a:r>
              <a:rPr lang="en" sz="1400"/>
              <a:t>)</a:t>
            </a:r>
            <a:endParaRPr sz="1400"/>
          </a:p>
        </p:txBody>
      </p:sp>
      <p:sp>
        <p:nvSpPr>
          <p:cNvPr id="117" name="Google Shape;117;p14"/>
          <p:cNvSpPr txBox="1"/>
          <p:nvPr>
            <p:ph idx="2" type="body"/>
          </p:nvPr>
        </p:nvSpPr>
        <p:spPr>
          <a:xfrm>
            <a:off x="1101375" y="3829725"/>
            <a:ext cx="75855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/>
              <a:t>More info on how to use this template at </a:t>
            </a:r>
            <a:r>
              <a:rPr b="1" lang="en" sz="1200" u="sng">
                <a:hlinkClick r:id="rId4"/>
              </a:rPr>
              <a:t>www.slidescarnival.com/help-use-presentation-template</a:t>
            </a:r>
            <a:endParaRPr b="1"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template is free to use under </a:t>
            </a:r>
            <a:r>
              <a:rPr lang="en" sz="1200" u="sng">
                <a:hlinkClick r:id="rId5"/>
              </a:rPr>
              <a:t>Creative Commons Attribution license</a:t>
            </a:r>
            <a:r>
              <a:rPr lang="en" sz="1200"/>
              <a:t>. You can keep the Credits slide or mention SlidesCarnival and other resources used in a slide footer.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4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32"/>
          <p:cNvSpPr txBox="1"/>
          <p:nvPr>
            <p:ph idx="4294967295" type="body"/>
          </p:nvPr>
        </p:nvSpPr>
        <p:spPr>
          <a:xfrm>
            <a:off x="4897300" y="535300"/>
            <a:ext cx="2788800" cy="4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MOBILE</a:t>
            </a:r>
            <a:endParaRPr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PROJECT</a:t>
            </a:r>
            <a:endParaRPr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95" name="Google Shape;295;p32"/>
          <p:cNvGrpSpPr/>
          <p:nvPr/>
        </p:nvGrpSpPr>
        <p:grpSpPr>
          <a:xfrm>
            <a:off x="1613200" y="297372"/>
            <a:ext cx="2119546" cy="4396359"/>
            <a:chOff x="2547150" y="238125"/>
            <a:chExt cx="2525675" cy="5238750"/>
          </a:xfrm>
        </p:grpSpPr>
        <p:sp>
          <p:nvSpPr>
            <p:cNvPr id="296" name="Google Shape;296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0" name="Google Shape;300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659525" y="6798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Google Shape;306;p33"/>
          <p:cNvSpPr txBox="1"/>
          <p:nvPr>
            <p:ph idx="4294967295" type="body"/>
          </p:nvPr>
        </p:nvSpPr>
        <p:spPr>
          <a:xfrm>
            <a:off x="4897300" y="535300"/>
            <a:ext cx="2788800" cy="4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TABLET</a:t>
            </a:r>
            <a:endParaRPr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PROJECT</a:t>
            </a:r>
            <a:endParaRPr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307" name="Google Shape;307;p33"/>
          <p:cNvGrpSpPr/>
          <p:nvPr/>
        </p:nvGrpSpPr>
        <p:grpSpPr>
          <a:xfrm>
            <a:off x="1726027" y="389759"/>
            <a:ext cx="2736410" cy="4222433"/>
            <a:chOff x="2112475" y="238125"/>
            <a:chExt cx="3395050" cy="5238750"/>
          </a:xfrm>
        </p:grpSpPr>
        <p:sp>
          <p:nvSpPr>
            <p:cNvPr id="308" name="Google Shape;308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2" name="Google Shape;3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613" y="7634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" name="Google Shape;318;p34"/>
          <p:cNvSpPr txBox="1"/>
          <p:nvPr>
            <p:ph idx="4294967295" type="body"/>
          </p:nvPr>
        </p:nvSpPr>
        <p:spPr>
          <a:xfrm>
            <a:off x="5811700" y="535300"/>
            <a:ext cx="2788800" cy="4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DESKTOP PROJECT</a:t>
            </a:r>
            <a:endParaRPr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319" name="Google Shape;319;p34"/>
          <p:cNvGrpSpPr/>
          <p:nvPr/>
        </p:nvGrpSpPr>
        <p:grpSpPr>
          <a:xfrm>
            <a:off x="313351" y="1557650"/>
            <a:ext cx="5068158" cy="2969373"/>
            <a:chOff x="1177450" y="241631"/>
            <a:chExt cx="6173152" cy="3616776"/>
          </a:xfrm>
        </p:grpSpPr>
        <p:sp>
          <p:nvSpPr>
            <p:cNvPr id="320" name="Google Shape;320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4" name="Google Shape;324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879252" y="1721360"/>
            <a:ext cx="3939355" cy="250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0" name="Google Shape;330;p35"/>
          <p:cNvSpPr txBox="1"/>
          <p:nvPr>
            <p:ph idx="4294967295" type="ctrTitle"/>
          </p:nvPr>
        </p:nvSpPr>
        <p:spPr>
          <a:xfrm>
            <a:off x="1033300" y="1583350"/>
            <a:ext cx="6672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</a:rPr>
              <a:t>THANKS!</a:t>
            </a:r>
            <a:endParaRPr sz="6000">
              <a:solidFill>
                <a:schemeClr val="accent1"/>
              </a:solidFill>
            </a:endParaRPr>
          </a:p>
        </p:txBody>
      </p:sp>
      <p:sp>
        <p:nvSpPr>
          <p:cNvPr id="331" name="Google Shape;331;p35"/>
          <p:cNvSpPr txBox="1"/>
          <p:nvPr>
            <p:ph idx="4294967295" type="subTitle"/>
          </p:nvPr>
        </p:nvSpPr>
        <p:spPr>
          <a:xfrm>
            <a:off x="1033300" y="2630575"/>
            <a:ext cx="7185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Any questions?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You can find me at @username &amp; user@mail.me</a:t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6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37" name="Google Shape;337;p36"/>
          <p:cNvSpPr txBox="1"/>
          <p:nvPr>
            <p:ph idx="1" type="body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Startupstockphotos</a:t>
            </a:r>
            <a:endParaRPr sz="2400"/>
          </a:p>
        </p:txBody>
      </p:sp>
      <p:sp>
        <p:nvSpPr>
          <p:cNvPr id="338" name="Google Shape;338;p36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4" name="Google Shape;344;p37"/>
          <p:cNvSpPr txBox="1"/>
          <p:nvPr>
            <p:ph idx="1" type="body"/>
          </p:nvPr>
        </p:nvSpPr>
        <p:spPr>
          <a:xfrm>
            <a:off x="1104900" y="1200150"/>
            <a:ext cx="75819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</a:t>
            </a:r>
            <a:r>
              <a:rPr b="1" lang="en" sz="1800"/>
              <a:t>Dosis</a:t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</a:t>
            </a:r>
            <a:r>
              <a:rPr b="1" lang="en" sz="1800"/>
              <a:t>Roboto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these pages: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hlinkClick r:id="rId3"/>
              </a:rPr>
              <a:t>https://www.fontsquirrel.com/fonts/dosis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hlinkClick r:id="rId4"/>
              </a:rPr>
              <a:t>https://material.google.com/resources/roboto-noto-fonts.html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Orange </a:t>
            </a:r>
            <a:r>
              <a:rPr b="1" lang="en" sz="1800">
                <a:solidFill>
                  <a:schemeClr val="accent1"/>
                </a:solidFill>
              </a:rPr>
              <a:t>#ff8700</a:t>
            </a:r>
            <a:endParaRPr b="1" sz="1800">
              <a:solidFill>
                <a:schemeClr val="accent1"/>
              </a:solidFill>
            </a:endParaRPr>
          </a:p>
        </p:txBody>
      </p:sp>
      <p:sp>
        <p:nvSpPr>
          <p:cNvPr id="345" name="Google Shape;345;p37"/>
          <p:cNvSpPr txBox="1"/>
          <p:nvPr/>
        </p:nvSpPr>
        <p:spPr>
          <a:xfrm>
            <a:off x="1104900" y="4400250"/>
            <a:ext cx="6885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/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52" name="Google Shape;352;p38"/>
          <p:cNvSpPr txBox="1"/>
          <p:nvPr>
            <p:ph idx="1" type="subTitle"/>
          </p:nvPr>
        </p:nvSpPr>
        <p:spPr>
          <a:xfrm>
            <a:off x="1028475" y="3449650"/>
            <a:ext cx="7497900" cy="5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For Business Plans, Marketing Plans, Project Proposals, Lessons, etc</a:t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9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58" name="Google Shape;358;p39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" name="Google Shape;359;p39"/>
          <p:cNvSpPr/>
          <p:nvPr/>
        </p:nvSpPr>
        <p:spPr>
          <a:xfrm>
            <a:off x="7735208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DEC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39"/>
          <p:cNvSpPr/>
          <p:nvPr/>
        </p:nvSpPr>
        <p:spPr>
          <a:xfrm>
            <a:off x="7075124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NOV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39"/>
          <p:cNvSpPr/>
          <p:nvPr/>
        </p:nvSpPr>
        <p:spPr>
          <a:xfrm>
            <a:off x="6415040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OCT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39"/>
          <p:cNvSpPr/>
          <p:nvPr/>
        </p:nvSpPr>
        <p:spPr>
          <a:xfrm>
            <a:off x="5754956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SEP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39"/>
          <p:cNvSpPr/>
          <p:nvPr/>
        </p:nvSpPr>
        <p:spPr>
          <a:xfrm>
            <a:off x="5094872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AUG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39"/>
          <p:cNvSpPr/>
          <p:nvPr/>
        </p:nvSpPr>
        <p:spPr>
          <a:xfrm>
            <a:off x="4434788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JUL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39"/>
          <p:cNvSpPr/>
          <p:nvPr/>
        </p:nvSpPr>
        <p:spPr>
          <a:xfrm>
            <a:off x="3774704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JUN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3114619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39"/>
          <p:cNvSpPr/>
          <p:nvPr/>
        </p:nvSpPr>
        <p:spPr>
          <a:xfrm>
            <a:off x="2454535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APR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39"/>
          <p:cNvSpPr/>
          <p:nvPr/>
        </p:nvSpPr>
        <p:spPr>
          <a:xfrm>
            <a:off x="1794451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39"/>
          <p:cNvSpPr/>
          <p:nvPr/>
        </p:nvSpPr>
        <p:spPr>
          <a:xfrm>
            <a:off x="1134367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FEB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39"/>
          <p:cNvSpPr/>
          <p:nvPr/>
        </p:nvSpPr>
        <p:spPr>
          <a:xfrm>
            <a:off x="474283" y="2603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JAN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39"/>
          <p:cNvSpPr/>
          <p:nvPr/>
        </p:nvSpPr>
        <p:spPr>
          <a:xfrm>
            <a:off x="0" y="26035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2" name="Google Shape;372;p39"/>
          <p:cNvCxnSpPr/>
          <p:nvPr/>
        </p:nvCxnSpPr>
        <p:spPr>
          <a:xfrm rot="10800000">
            <a:off x="76892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39"/>
          <p:cNvSpPr txBox="1"/>
          <p:nvPr/>
        </p:nvSpPr>
        <p:spPr>
          <a:xfrm>
            <a:off x="727900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4" name="Google Shape;374;p39"/>
          <p:cNvCxnSpPr/>
          <p:nvPr/>
        </p:nvCxnSpPr>
        <p:spPr>
          <a:xfrm rot="10800000">
            <a:off x="209015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39"/>
          <p:cNvSpPr txBox="1"/>
          <p:nvPr/>
        </p:nvSpPr>
        <p:spPr>
          <a:xfrm>
            <a:off x="2050642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6" name="Google Shape;376;p39"/>
          <p:cNvCxnSpPr/>
          <p:nvPr/>
        </p:nvCxnSpPr>
        <p:spPr>
          <a:xfrm rot="10800000">
            <a:off x="341139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39"/>
          <p:cNvSpPr txBox="1"/>
          <p:nvPr/>
        </p:nvSpPr>
        <p:spPr>
          <a:xfrm>
            <a:off x="3373384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8" name="Google Shape;378;p39"/>
          <p:cNvCxnSpPr/>
          <p:nvPr/>
        </p:nvCxnSpPr>
        <p:spPr>
          <a:xfrm rot="10800000">
            <a:off x="473262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39"/>
          <p:cNvSpPr txBox="1"/>
          <p:nvPr/>
        </p:nvSpPr>
        <p:spPr>
          <a:xfrm>
            <a:off x="4696126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>
            <a:off x="6053863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1" name="Google Shape;381;p39"/>
          <p:cNvSpPr txBox="1"/>
          <p:nvPr/>
        </p:nvSpPr>
        <p:spPr>
          <a:xfrm>
            <a:off x="6018868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2" name="Google Shape;382;p39"/>
          <p:cNvCxnSpPr/>
          <p:nvPr/>
        </p:nvCxnSpPr>
        <p:spPr>
          <a:xfrm rot="10800000">
            <a:off x="7375098" y="2129531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3" name="Google Shape;383;p39"/>
          <p:cNvSpPr txBox="1"/>
          <p:nvPr/>
        </p:nvSpPr>
        <p:spPr>
          <a:xfrm>
            <a:off x="7341610" y="1574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4" name="Google Shape;384;p39"/>
          <p:cNvCxnSpPr/>
          <p:nvPr/>
        </p:nvCxnSpPr>
        <p:spPr>
          <a:xfrm rot="10800000">
            <a:off x="143968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5" name="Google Shape;385;p39"/>
          <p:cNvSpPr txBox="1"/>
          <p:nvPr/>
        </p:nvSpPr>
        <p:spPr>
          <a:xfrm>
            <a:off x="1369548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6" name="Google Shape;386;p39"/>
          <p:cNvCxnSpPr/>
          <p:nvPr/>
        </p:nvCxnSpPr>
        <p:spPr>
          <a:xfrm rot="10800000">
            <a:off x="276092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7" name="Google Shape;387;p39"/>
          <p:cNvSpPr txBox="1"/>
          <p:nvPr/>
        </p:nvSpPr>
        <p:spPr>
          <a:xfrm>
            <a:off x="2699944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8" name="Google Shape;388;p39"/>
          <p:cNvCxnSpPr/>
          <p:nvPr/>
        </p:nvCxnSpPr>
        <p:spPr>
          <a:xfrm rot="10800000">
            <a:off x="408215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39"/>
          <p:cNvSpPr txBox="1"/>
          <p:nvPr/>
        </p:nvSpPr>
        <p:spPr>
          <a:xfrm>
            <a:off x="4030339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0" name="Google Shape;390;p39"/>
          <p:cNvCxnSpPr/>
          <p:nvPr/>
        </p:nvCxnSpPr>
        <p:spPr>
          <a:xfrm rot="10800000">
            <a:off x="540339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39"/>
          <p:cNvSpPr txBox="1"/>
          <p:nvPr/>
        </p:nvSpPr>
        <p:spPr>
          <a:xfrm>
            <a:off x="5360735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2" name="Google Shape;392;p39"/>
          <p:cNvCxnSpPr/>
          <p:nvPr/>
        </p:nvCxnSpPr>
        <p:spPr>
          <a:xfrm rot="10800000">
            <a:off x="6724627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39"/>
          <p:cNvSpPr txBox="1"/>
          <p:nvPr/>
        </p:nvSpPr>
        <p:spPr>
          <a:xfrm>
            <a:off x="6691131" y="3495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4" name="Google Shape;394;p39"/>
          <p:cNvCxnSpPr/>
          <p:nvPr/>
        </p:nvCxnSpPr>
        <p:spPr>
          <a:xfrm rot="10800000">
            <a:off x="8045862" y="2972569"/>
            <a:ext cx="0" cy="4986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39"/>
          <p:cNvSpPr txBox="1"/>
          <p:nvPr/>
        </p:nvSpPr>
        <p:spPr>
          <a:xfrm>
            <a:off x="8008073" y="34957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1" name="Google Shape;401;p40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2" name="Google Shape;402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05" name="Google Shape;405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07" name="Google Shape;407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08" name="Google Shape;408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0" name="Google Shape;410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11" name="Google Shape;411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3" name="Google Shape;413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14" name="Google Shape;414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5" name="Google Shape;415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6" name="Google Shape;416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17" name="Google Shape;417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8" name="Google Shape;418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20" name="Google Shape;420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22" name="Google Shape;422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4" name="Google Shape;424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1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3" name="Google Shape;433;p41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4" name="Google Shape;434;p41"/>
          <p:cNvGraphicFramePr/>
          <p:nvPr/>
        </p:nvGraphicFramePr>
        <p:xfrm>
          <a:off x="1141325" y="1025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{AF57B9CE-27B7-45A4-9341-B09BDB51A24E}</a:tableStyleId>
              </a:tblPr>
              <a:tblGrid>
                <a:gridCol w="13780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  <a:gridCol w="473175"/>
              </a:tblGrid>
              <a:tr h="39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9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0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0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0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90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90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>
            <p:ph idx="4294967295" type="ctrTitle"/>
          </p:nvPr>
        </p:nvSpPr>
        <p:spPr>
          <a:xfrm>
            <a:off x="5081000" y="821350"/>
            <a:ext cx="3550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8700"/>
                </a:solidFill>
              </a:rPr>
              <a:t>HELLO!</a:t>
            </a:r>
            <a:endParaRPr sz="6000">
              <a:solidFill>
                <a:srgbClr val="FF8700"/>
              </a:solidFill>
            </a:endParaRPr>
          </a:p>
        </p:txBody>
      </p:sp>
      <p:sp>
        <p:nvSpPr>
          <p:cNvPr id="124" name="Google Shape;124;p15"/>
          <p:cNvSpPr txBox="1"/>
          <p:nvPr>
            <p:ph idx="4294967295" type="subTitle"/>
          </p:nvPr>
        </p:nvSpPr>
        <p:spPr>
          <a:xfrm>
            <a:off x="5081000" y="1868575"/>
            <a:ext cx="3823200" cy="19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I am Jayden Smith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I am here because I love to give presentations.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You can find me at @username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10.jpg" id="126" name="Google Shape;126;p15"/>
          <p:cNvPicPr preferRelativeResize="0"/>
          <p:nvPr/>
        </p:nvPicPr>
        <p:blipFill rotWithShape="1">
          <a:blip r:embed="rId3">
            <a:alphaModFix/>
          </a:blip>
          <a:srcRect b="9481" l="11422" r="20220" t="22161"/>
          <a:stretch/>
        </p:blipFill>
        <p:spPr>
          <a:xfrm flipH="1">
            <a:off x="982119" y="731700"/>
            <a:ext cx="3742800" cy="2105400"/>
          </a:xfrm>
          <a:prstGeom prst="parallelogram">
            <a:avLst>
              <a:gd fmla="val 51555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40" name="Google Shape;440;p42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1" name="Google Shape;441;p42"/>
          <p:cNvSpPr/>
          <p:nvPr/>
        </p:nvSpPr>
        <p:spPr>
          <a:xfrm>
            <a:off x="1217825" y="1544601"/>
            <a:ext cx="3618000" cy="13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STRENGTHS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p42"/>
          <p:cNvSpPr/>
          <p:nvPr/>
        </p:nvSpPr>
        <p:spPr>
          <a:xfrm>
            <a:off x="4985573" y="1544601"/>
            <a:ext cx="3618000" cy="13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WEAKNESSES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42"/>
          <p:cNvSpPr/>
          <p:nvPr/>
        </p:nvSpPr>
        <p:spPr>
          <a:xfrm>
            <a:off x="1217825" y="3057191"/>
            <a:ext cx="3618000" cy="13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OPPORTUNITIES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42"/>
          <p:cNvSpPr/>
          <p:nvPr/>
        </p:nvSpPr>
        <p:spPr>
          <a:xfrm>
            <a:off x="4985573" y="3057191"/>
            <a:ext cx="3618000" cy="13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THREATS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5" name="Google Shape;445;p42"/>
          <p:cNvSpPr/>
          <p:nvPr/>
        </p:nvSpPr>
        <p:spPr>
          <a:xfrm>
            <a:off x="3797308" y="1867151"/>
            <a:ext cx="2079300" cy="2079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2"/>
          <p:cNvSpPr/>
          <p:nvPr/>
        </p:nvSpPr>
        <p:spPr>
          <a:xfrm rot="5400000">
            <a:off x="3946981" y="1867151"/>
            <a:ext cx="2079300" cy="2079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2"/>
          <p:cNvSpPr/>
          <p:nvPr/>
        </p:nvSpPr>
        <p:spPr>
          <a:xfrm rot="10800000">
            <a:off x="3946981" y="2018000"/>
            <a:ext cx="2079300" cy="2079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2"/>
          <p:cNvSpPr/>
          <p:nvPr/>
        </p:nvSpPr>
        <p:spPr>
          <a:xfrm rot="-5400000">
            <a:off x="3797308" y="2018000"/>
            <a:ext cx="2079300" cy="2079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2"/>
          <p:cNvSpPr/>
          <p:nvPr/>
        </p:nvSpPr>
        <p:spPr>
          <a:xfrm>
            <a:off x="4352164" y="2300833"/>
            <a:ext cx="249154" cy="3957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S</a:t>
            </a:r>
          </a:p>
        </p:txBody>
      </p:sp>
      <p:sp>
        <p:nvSpPr>
          <p:cNvPr id="450" name="Google Shape;450;p42"/>
          <p:cNvSpPr/>
          <p:nvPr/>
        </p:nvSpPr>
        <p:spPr>
          <a:xfrm>
            <a:off x="5225758" y="2307473"/>
            <a:ext cx="459527" cy="3915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W</a:t>
            </a:r>
          </a:p>
        </p:txBody>
      </p:sp>
      <p:sp>
        <p:nvSpPr>
          <p:cNvPr id="451" name="Google Shape;451;p42"/>
          <p:cNvSpPr/>
          <p:nvPr/>
        </p:nvSpPr>
        <p:spPr>
          <a:xfrm>
            <a:off x="4322415" y="3252492"/>
            <a:ext cx="249154" cy="3915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O</a:t>
            </a:r>
          </a:p>
        </p:txBody>
      </p:sp>
      <p:sp>
        <p:nvSpPr>
          <p:cNvPr id="452" name="Google Shape;452;p42"/>
          <p:cNvSpPr/>
          <p:nvPr/>
        </p:nvSpPr>
        <p:spPr>
          <a:xfrm>
            <a:off x="5324038" y="3259132"/>
            <a:ext cx="268279" cy="3883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Dosis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3"/>
          <p:cNvSpPr txBox="1"/>
          <p:nvPr>
            <p:ph idx="4294967295" type="title"/>
          </p:nvPr>
        </p:nvSpPr>
        <p:spPr>
          <a:xfrm>
            <a:off x="949200" y="0"/>
            <a:ext cx="79326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58" name="Google Shape;458;p43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9" name="Google Shape;459;p43"/>
          <p:cNvSpPr txBox="1"/>
          <p:nvPr/>
        </p:nvSpPr>
        <p:spPr>
          <a:xfrm>
            <a:off x="2126534" y="731700"/>
            <a:ext cx="1630200" cy="1507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Key Activities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43"/>
          <p:cNvSpPr txBox="1"/>
          <p:nvPr/>
        </p:nvSpPr>
        <p:spPr>
          <a:xfrm>
            <a:off x="2126534" y="2239752"/>
            <a:ext cx="1630200" cy="1507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Key Resources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43"/>
          <p:cNvSpPr txBox="1"/>
          <p:nvPr/>
        </p:nvSpPr>
        <p:spPr>
          <a:xfrm>
            <a:off x="3756818" y="731700"/>
            <a:ext cx="1630200" cy="3015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Value Propositions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43"/>
          <p:cNvSpPr txBox="1"/>
          <p:nvPr/>
        </p:nvSpPr>
        <p:spPr>
          <a:xfrm>
            <a:off x="5387102" y="731700"/>
            <a:ext cx="1630200" cy="1507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Customer Relationships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43"/>
          <p:cNvSpPr txBox="1"/>
          <p:nvPr/>
        </p:nvSpPr>
        <p:spPr>
          <a:xfrm>
            <a:off x="5387102" y="2239752"/>
            <a:ext cx="1630200" cy="1507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Channels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43"/>
          <p:cNvSpPr txBox="1"/>
          <p:nvPr/>
        </p:nvSpPr>
        <p:spPr>
          <a:xfrm>
            <a:off x="7017386" y="731700"/>
            <a:ext cx="1630200" cy="3015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Customer Segments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5" name="Google Shape;465;p43"/>
          <p:cNvSpPr txBox="1"/>
          <p:nvPr/>
        </p:nvSpPr>
        <p:spPr>
          <a:xfrm>
            <a:off x="496250" y="731700"/>
            <a:ext cx="1630200" cy="3015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Key Partners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43"/>
          <p:cNvSpPr txBox="1"/>
          <p:nvPr/>
        </p:nvSpPr>
        <p:spPr>
          <a:xfrm>
            <a:off x="496250" y="3747804"/>
            <a:ext cx="4075800" cy="1168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Cost Structure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43"/>
          <p:cNvSpPr txBox="1"/>
          <p:nvPr/>
        </p:nvSpPr>
        <p:spPr>
          <a:xfrm>
            <a:off x="4571960" y="3747804"/>
            <a:ext cx="4075800" cy="1168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Revenue Streams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43"/>
          <p:cNvSpPr/>
          <p:nvPr/>
        </p:nvSpPr>
        <p:spPr>
          <a:xfrm>
            <a:off x="4295245" y="3819712"/>
            <a:ext cx="204673" cy="203485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3"/>
          <p:cNvSpPr/>
          <p:nvPr/>
        </p:nvSpPr>
        <p:spPr>
          <a:xfrm>
            <a:off x="6741256" y="803833"/>
            <a:ext cx="204085" cy="183199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3"/>
          <p:cNvSpPr/>
          <p:nvPr/>
        </p:nvSpPr>
        <p:spPr>
          <a:xfrm>
            <a:off x="1858066" y="803829"/>
            <a:ext cx="196331" cy="19633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3"/>
          <p:cNvSpPr/>
          <p:nvPr/>
        </p:nvSpPr>
        <p:spPr>
          <a:xfrm>
            <a:off x="8388857" y="803760"/>
            <a:ext cx="186776" cy="196919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2" name="Google Shape;472;p43"/>
          <p:cNvGrpSpPr/>
          <p:nvPr/>
        </p:nvGrpSpPr>
        <p:grpSpPr>
          <a:xfrm>
            <a:off x="8360411" y="3819870"/>
            <a:ext cx="215416" cy="156347"/>
            <a:chOff x="4604550" y="3714775"/>
            <a:chExt cx="439625" cy="319075"/>
          </a:xfrm>
        </p:grpSpPr>
        <p:sp>
          <p:nvSpPr>
            <p:cNvPr id="473" name="Google Shape;473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" name="Google Shape;475;p43"/>
          <p:cNvGrpSpPr/>
          <p:nvPr/>
        </p:nvGrpSpPr>
        <p:grpSpPr>
          <a:xfrm>
            <a:off x="5136703" y="803961"/>
            <a:ext cx="178433" cy="227360"/>
            <a:chOff x="1959600" y="4980625"/>
            <a:chExt cx="364150" cy="464000"/>
          </a:xfrm>
        </p:grpSpPr>
        <p:sp>
          <p:nvSpPr>
            <p:cNvPr id="476" name="Google Shape;476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43"/>
          <p:cNvGrpSpPr/>
          <p:nvPr/>
        </p:nvGrpSpPr>
        <p:grpSpPr>
          <a:xfrm>
            <a:off x="6681679" y="2311865"/>
            <a:ext cx="263755" cy="253011"/>
            <a:chOff x="5233525" y="4954450"/>
            <a:chExt cx="538275" cy="516350"/>
          </a:xfrm>
        </p:grpSpPr>
        <p:sp>
          <p:nvSpPr>
            <p:cNvPr id="484" name="Google Shape;484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43"/>
          <p:cNvGrpSpPr/>
          <p:nvPr/>
        </p:nvGrpSpPr>
        <p:grpSpPr>
          <a:xfrm>
            <a:off x="3424177" y="2311868"/>
            <a:ext cx="268532" cy="244069"/>
            <a:chOff x="4556450" y="4963575"/>
            <a:chExt cx="548025" cy="498100"/>
          </a:xfrm>
        </p:grpSpPr>
        <p:sp>
          <p:nvSpPr>
            <p:cNvPr id="496" name="Google Shape;496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1" name="Google Shape;501;p43"/>
          <p:cNvSpPr/>
          <p:nvPr/>
        </p:nvSpPr>
        <p:spPr>
          <a:xfrm>
            <a:off x="3469390" y="803833"/>
            <a:ext cx="215374" cy="215428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7" name="Google Shape;507;p44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8" name="Google Shape;508;p44"/>
          <p:cNvGrpSpPr/>
          <p:nvPr/>
        </p:nvGrpSpPr>
        <p:grpSpPr>
          <a:xfrm>
            <a:off x="1989342" y="1413043"/>
            <a:ext cx="3608219" cy="3243858"/>
            <a:chOff x="3778727" y="4460423"/>
            <a:chExt cx="720160" cy="647438"/>
          </a:xfrm>
        </p:grpSpPr>
        <p:sp>
          <p:nvSpPr>
            <p:cNvPr id="509" name="Google Shape;509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516" name="Google Shape;516;p44"/>
          <p:cNvCxnSpPr/>
          <p:nvPr/>
        </p:nvCxnSpPr>
        <p:spPr>
          <a:xfrm>
            <a:off x="551760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7" name="Google Shape;517;p44"/>
          <p:cNvSpPr txBox="1"/>
          <p:nvPr/>
        </p:nvSpPr>
        <p:spPr>
          <a:xfrm>
            <a:off x="6636100" y="1778025"/>
            <a:ext cx="1898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8" name="Google Shape;518;p44"/>
          <p:cNvCxnSpPr/>
          <p:nvPr/>
        </p:nvCxnSpPr>
        <p:spPr>
          <a:xfrm>
            <a:off x="536192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9" name="Google Shape;519;p44"/>
          <p:cNvSpPr txBox="1"/>
          <p:nvPr/>
        </p:nvSpPr>
        <p:spPr>
          <a:xfrm>
            <a:off x="6636100" y="2259640"/>
            <a:ext cx="1898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0" name="Google Shape;520;p44"/>
          <p:cNvCxnSpPr/>
          <p:nvPr/>
        </p:nvCxnSpPr>
        <p:spPr>
          <a:xfrm>
            <a:off x="514070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1" name="Google Shape;521;p44"/>
          <p:cNvSpPr txBox="1"/>
          <p:nvPr/>
        </p:nvSpPr>
        <p:spPr>
          <a:xfrm>
            <a:off x="6636100" y="2741255"/>
            <a:ext cx="1898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2" name="Google Shape;522;p44"/>
          <p:cNvCxnSpPr/>
          <p:nvPr/>
        </p:nvCxnSpPr>
        <p:spPr>
          <a:xfrm>
            <a:off x="495225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3" name="Google Shape;523;p44"/>
          <p:cNvSpPr txBox="1"/>
          <p:nvPr/>
        </p:nvSpPr>
        <p:spPr>
          <a:xfrm>
            <a:off x="6636100" y="3222870"/>
            <a:ext cx="1898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4" name="Google Shape;524;p44"/>
          <p:cNvCxnSpPr/>
          <p:nvPr/>
        </p:nvCxnSpPr>
        <p:spPr>
          <a:xfrm>
            <a:off x="474740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5" name="Google Shape;525;p44"/>
          <p:cNvSpPr txBox="1"/>
          <p:nvPr/>
        </p:nvSpPr>
        <p:spPr>
          <a:xfrm>
            <a:off x="6636100" y="3704485"/>
            <a:ext cx="1898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6" name="Google Shape;526;p44"/>
          <p:cNvCxnSpPr/>
          <p:nvPr/>
        </p:nvCxnSpPr>
        <p:spPr>
          <a:xfrm>
            <a:off x="453437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7" name="Google Shape;527;p44"/>
          <p:cNvSpPr txBox="1"/>
          <p:nvPr/>
        </p:nvSpPr>
        <p:spPr>
          <a:xfrm>
            <a:off x="6636100" y="4186100"/>
            <a:ext cx="1898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5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33" name="Google Shape;533;p45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4" name="Google Shape;534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5" name="Google Shape;535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Imani Jackson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6" name="Google Shape;53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7" name="Google Shape;537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Marcos Galán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8" name="Google Shape;538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9" name="Google Shape;539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Ixchel Valdía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0" name="Google Shape;540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1" name="Google Shape;541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Nils Årud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6"/>
          <p:cNvSpPr txBox="1"/>
          <p:nvPr>
            <p:ph idx="4294967295" type="title"/>
          </p:nvPr>
        </p:nvSpPr>
        <p:spPr>
          <a:xfrm>
            <a:off x="965425" y="0"/>
            <a:ext cx="77115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47" name="Google Shape;547;p46"/>
          <p:cNvSpPr/>
          <p:nvPr/>
        </p:nvSpPr>
        <p:spPr>
          <a:xfrm>
            <a:off x="509192" y="748691"/>
            <a:ext cx="8125500" cy="4165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8" name="Google Shape;548;p46"/>
          <p:cNvGrpSpPr/>
          <p:nvPr/>
        </p:nvGrpSpPr>
        <p:grpSpPr>
          <a:xfrm>
            <a:off x="678461" y="748701"/>
            <a:ext cx="7786712" cy="4165900"/>
            <a:chOff x="638138" y="467100"/>
            <a:chExt cx="7867750" cy="4194000"/>
          </a:xfrm>
        </p:grpSpPr>
        <p:cxnSp>
          <p:nvCxnSpPr>
            <p:cNvPr id="549" name="Google Shape;549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5" name="Google Shape;595;p46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6" name="Google Shape;596;p46"/>
          <p:cNvGrpSpPr/>
          <p:nvPr/>
        </p:nvGrpSpPr>
        <p:grpSpPr>
          <a:xfrm>
            <a:off x="509191" y="922240"/>
            <a:ext cx="8125456" cy="3818499"/>
            <a:chOff x="467088" y="642474"/>
            <a:chExt cx="4194000" cy="3858239"/>
          </a:xfrm>
        </p:grpSpPr>
        <p:cxnSp>
          <p:nvCxnSpPr>
            <p:cNvPr id="597" name="Google Shape;597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9" name="Google Shape;619;p46"/>
          <p:cNvCxnSpPr/>
          <p:nvPr/>
        </p:nvCxnSpPr>
        <p:spPr>
          <a:xfrm>
            <a:off x="4571975" y="748691"/>
            <a:ext cx="0" cy="4165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0" name="Google Shape;620;p46"/>
          <p:cNvCxnSpPr/>
          <p:nvPr/>
        </p:nvCxnSpPr>
        <p:spPr>
          <a:xfrm>
            <a:off x="509192" y="2831596"/>
            <a:ext cx="8125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1" name="Google Shape;621;p46"/>
          <p:cNvSpPr txBox="1"/>
          <p:nvPr/>
        </p:nvSpPr>
        <p:spPr>
          <a:xfrm rot="-5400000">
            <a:off x="-209262" y="2749834"/>
            <a:ext cx="12732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LOW VALUE 1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46"/>
          <p:cNvSpPr txBox="1"/>
          <p:nvPr/>
        </p:nvSpPr>
        <p:spPr>
          <a:xfrm rot="5400000">
            <a:off x="8080063" y="2749822"/>
            <a:ext cx="12732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HIGH VALUE 1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623;p46"/>
          <p:cNvSpPr txBox="1"/>
          <p:nvPr/>
        </p:nvSpPr>
        <p:spPr>
          <a:xfrm>
            <a:off x="3935399" y="4914464"/>
            <a:ext cx="12732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LOW VALUE 2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46"/>
          <p:cNvSpPr txBox="1"/>
          <p:nvPr/>
        </p:nvSpPr>
        <p:spPr>
          <a:xfrm>
            <a:off x="3935350" y="585075"/>
            <a:ext cx="12732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HIGH VALUE 2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46"/>
          <p:cNvSpPr/>
          <p:nvPr/>
        </p:nvSpPr>
        <p:spPr>
          <a:xfrm>
            <a:off x="6987733" y="1104156"/>
            <a:ext cx="990000" cy="990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Our company</a:t>
            </a:r>
            <a:endParaRPr sz="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46"/>
          <p:cNvSpPr/>
          <p:nvPr/>
        </p:nvSpPr>
        <p:spPr>
          <a:xfrm>
            <a:off x="3145191" y="1568220"/>
            <a:ext cx="867000" cy="8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46"/>
          <p:cNvSpPr/>
          <p:nvPr/>
        </p:nvSpPr>
        <p:spPr>
          <a:xfrm>
            <a:off x="1415571" y="3722361"/>
            <a:ext cx="723000" cy="72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46"/>
          <p:cNvSpPr/>
          <p:nvPr/>
        </p:nvSpPr>
        <p:spPr>
          <a:xfrm>
            <a:off x="5616077" y="3204134"/>
            <a:ext cx="723000" cy="72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46"/>
          <p:cNvSpPr/>
          <p:nvPr/>
        </p:nvSpPr>
        <p:spPr>
          <a:xfrm>
            <a:off x="6507610" y="3650358"/>
            <a:ext cx="867000" cy="867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46"/>
          <p:cNvSpPr/>
          <p:nvPr/>
        </p:nvSpPr>
        <p:spPr>
          <a:xfrm>
            <a:off x="4766806" y="845215"/>
            <a:ext cx="723000" cy="72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46"/>
          <p:cNvSpPr/>
          <p:nvPr/>
        </p:nvSpPr>
        <p:spPr>
          <a:xfrm>
            <a:off x="1149677" y="1224137"/>
            <a:ext cx="462300" cy="462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7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7" name="Google Shape;637;p47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8" name="Google Shape;638;p47"/>
          <p:cNvGraphicFramePr/>
          <p:nvPr/>
        </p:nvGraphicFramePr>
        <p:xfrm>
          <a:off x="1139325" y="102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{2091BD0C-065F-43EE-8344-79AE29CD5F3C}</a:tableStyleId>
              </a:tblPr>
              <a:tblGrid>
                <a:gridCol w="887100"/>
                <a:gridCol w="1016800"/>
                <a:gridCol w="1016800"/>
                <a:gridCol w="1016800"/>
                <a:gridCol w="1016800"/>
                <a:gridCol w="1016800"/>
                <a:gridCol w="1016800"/>
                <a:gridCol w="1016800"/>
              </a:tblGrid>
              <a:tr h="39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9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9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48"/>
          <p:cNvGrpSpPr/>
          <p:nvPr/>
        </p:nvGrpSpPr>
        <p:grpSpPr>
          <a:xfrm>
            <a:off x="3303772" y="275619"/>
            <a:ext cx="342903" cy="447293"/>
            <a:chOff x="590250" y="244200"/>
            <a:chExt cx="407975" cy="532175"/>
          </a:xfrm>
        </p:grpSpPr>
        <p:sp>
          <p:nvSpPr>
            <p:cNvPr id="644" name="Google Shape;644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48"/>
          <p:cNvGrpSpPr/>
          <p:nvPr/>
        </p:nvGrpSpPr>
        <p:grpSpPr>
          <a:xfrm>
            <a:off x="3856464" y="341641"/>
            <a:ext cx="372594" cy="310145"/>
            <a:chOff x="1247825" y="322750"/>
            <a:chExt cx="443300" cy="369000"/>
          </a:xfrm>
        </p:grpSpPr>
        <p:sp>
          <p:nvSpPr>
            <p:cNvPr id="659" name="Google Shape;659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48"/>
          <p:cNvGrpSpPr/>
          <p:nvPr/>
        </p:nvGrpSpPr>
        <p:grpSpPr>
          <a:xfrm>
            <a:off x="4429643" y="340107"/>
            <a:ext cx="356204" cy="313212"/>
            <a:chOff x="1929775" y="320925"/>
            <a:chExt cx="423800" cy="372650"/>
          </a:xfrm>
        </p:grpSpPr>
        <p:sp>
          <p:nvSpPr>
            <p:cNvPr id="665" name="Google Shape;665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0" name="Google Shape;670;p48"/>
          <p:cNvSpPr/>
          <p:nvPr/>
        </p:nvSpPr>
        <p:spPr>
          <a:xfrm>
            <a:off x="5026945" y="3288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8"/>
          <p:cNvSpPr/>
          <p:nvPr/>
        </p:nvSpPr>
        <p:spPr>
          <a:xfrm>
            <a:off x="5611913" y="329884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2" name="Google Shape;672;p48"/>
          <p:cNvGrpSpPr/>
          <p:nvPr/>
        </p:nvGrpSpPr>
        <p:grpSpPr>
          <a:xfrm>
            <a:off x="6699287" y="304785"/>
            <a:ext cx="336767" cy="383835"/>
            <a:chOff x="4630125" y="278900"/>
            <a:chExt cx="400675" cy="456675"/>
          </a:xfrm>
        </p:grpSpPr>
        <p:sp>
          <p:nvSpPr>
            <p:cNvPr id="673" name="Google Shape;673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7" name="Google Shape;677;p48"/>
          <p:cNvSpPr/>
          <p:nvPr/>
        </p:nvSpPr>
        <p:spPr>
          <a:xfrm>
            <a:off x="7239876" y="3283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8" name="Google Shape;678;p48"/>
          <p:cNvGrpSpPr/>
          <p:nvPr/>
        </p:nvGrpSpPr>
        <p:grpSpPr>
          <a:xfrm>
            <a:off x="3308899" y="851341"/>
            <a:ext cx="342882" cy="418128"/>
            <a:chOff x="596350" y="929175"/>
            <a:chExt cx="407950" cy="497475"/>
          </a:xfrm>
        </p:grpSpPr>
        <p:sp>
          <p:nvSpPr>
            <p:cNvPr id="679" name="Google Shape;679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48"/>
          <p:cNvGrpSpPr/>
          <p:nvPr/>
        </p:nvGrpSpPr>
        <p:grpSpPr>
          <a:xfrm>
            <a:off x="4433215" y="912256"/>
            <a:ext cx="349060" cy="298882"/>
            <a:chOff x="1934025" y="1001650"/>
            <a:chExt cx="415300" cy="355600"/>
          </a:xfrm>
        </p:grpSpPr>
        <p:sp>
          <p:nvSpPr>
            <p:cNvPr id="687" name="Google Shape;687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1" name="Google Shape;691;p48"/>
          <p:cNvSpPr/>
          <p:nvPr/>
        </p:nvSpPr>
        <p:spPr>
          <a:xfrm>
            <a:off x="4997274" y="8871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8"/>
          <p:cNvSpPr/>
          <p:nvPr/>
        </p:nvSpPr>
        <p:spPr>
          <a:xfrm>
            <a:off x="5562784" y="9045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48"/>
          <p:cNvSpPr/>
          <p:nvPr/>
        </p:nvSpPr>
        <p:spPr>
          <a:xfrm>
            <a:off x="6132896" y="9071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48"/>
          <p:cNvSpPr/>
          <p:nvPr/>
        </p:nvSpPr>
        <p:spPr>
          <a:xfrm>
            <a:off x="6709164" y="9102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5" name="Google Shape;695;p48"/>
          <p:cNvGrpSpPr/>
          <p:nvPr/>
        </p:nvGrpSpPr>
        <p:grpSpPr>
          <a:xfrm>
            <a:off x="7257610" y="889731"/>
            <a:ext cx="350068" cy="350573"/>
            <a:chOff x="5294400" y="974850"/>
            <a:chExt cx="416500" cy="417100"/>
          </a:xfrm>
        </p:grpSpPr>
        <p:sp>
          <p:nvSpPr>
            <p:cNvPr id="696" name="Google Shape;696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48"/>
          <p:cNvGrpSpPr/>
          <p:nvPr/>
        </p:nvGrpSpPr>
        <p:grpSpPr>
          <a:xfrm>
            <a:off x="7780632" y="850332"/>
            <a:ext cx="433992" cy="422729"/>
            <a:chOff x="5916675" y="927975"/>
            <a:chExt cx="516350" cy="502950"/>
          </a:xfrm>
        </p:grpSpPr>
        <p:sp>
          <p:nvSpPr>
            <p:cNvPr id="699" name="Google Shape;699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48"/>
          <p:cNvGrpSpPr/>
          <p:nvPr/>
        </p:nvGrpSpPr>
        <p:grpSpPr>
          <a:xfrm>
            <a:off x="3282276" y="1499745"/>
            <a:ext cx="391001" cy="264085"/>
            <a:chOff x="564675" y="1700625"/>
            <a:chExt cx="465200" cy="314200"/>
          </a:xfrm>
        </p:grpSpPr>
        <p:sp>
          <p:nvSpPr>
            <p:cNvPr id="702" name="Google Shape;702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48"/>
          <p:cNvGrpSpPr/>
          <p:nvPr/>
        </p:nvGrpSpPr>
        <p:grpSpPr>
          <a:xfrm>
            <a:off x="3847260" y="1435257"/>
            <a:ext cx="391001" cy="382827"/>
            <a:chOff x="1236875" y="1623900"/>
            <a:chExt cx="465200" cy="455475"/>
          </a:xfrm>
        </p:grpSpPr>
        <p:sp>
          <p:nvSpPr>
            <p:cNvPr id="706" name="Google Shape;706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48"/>
          <p:cNvGrpSpPr/>
          <p:nvPr/>
        </p:nvGrpSpPr>
        <p:grpSpPr>
          <a:xfrm>
            <a:off x="4424515" y="1443452"/>
            <a:ext cx="366458" cy="366437"/>
            <a:chOff x="1923675" y="1633650"/>
            <a:chExt cx="436000" cy="435975"/>
          </a:xfrm>
        </p:grpSpPr>
        <p:sp>
          <p:nvSpPr>
            <p:cNvPr id="714" name="Google Shape;714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" name="Google Shape;720;p48"/>
          <p:cNvGrpSpPr/>
          <p:nvPr/>
        </p:nvGrpSpPr>
        <p:grpSpPr>
          <a:xfrm>
            <a:off x="4987966" y="1441918"/>
            <a:ext cx="369505" cy="369505"/>
            <a:chOff x="2594050" y="1631825"/>
            <a:chExt cx="439625" cy="439625"/>
          </a:xfrm>
        </p:grpSpPr>
        <p:sp>
          <p:nvSpPr>
            <p:cNvPr id="721" name="Google Shape;721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5" name="Google Shape;725;p48"/>
          <p:cNvSpPr/>
          <p:nvPr/>
        </p:nvSpPr>
        <p:spPr>
          <a:xfrm>
            <a:off x="5569424" y="14583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6" name="Google Shape;726;p48"/>
          <p:cNvGrpSpPr/>
          <p:nvPr/>
        </p:nvGrpSpPr>
        <p:grpSpPr>
          <a:xfrm>
            <a:off x="6152731" y="1414287"/>
            <a:ext cx="299911" cy="424768"/>
            <a:chOff x="3979850" y="1598950"/>
            <a:chExt cx="356825" cy="505375"/>
          </a:xfrm>
        </p:grpSpPr>
        <p:sp>
          <p:nvSpPr>
            <p:cNvPr id="727" name="Google Shape;727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8"/>
          <p:cNvGrpSpPr/>
          <p:nvPr/>
        </p:nvGrpSpPr>
        <p:grpSpPr>
          <a:xfrm>
            <a:off x="6670121" y="1505376"/>
            <a:ext cx="395098" cy="242589"/>
            <a:chOff x="4595425" y="1707325"/>
            <a:chExt cx="470075" cy="288625"/>
          </a:xfrm>
        </p:grpSpPr>
        <p:sp>
          <p:nvSpPr>
            <p:cNvPr id="730" name="Google Shape;730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48"/>
          <p:cNvGrpSpPr/>
          <p:nvPr/>
        </p:nvGrpSpPr>
        <p:grpSpPr>
          <a:xfrm>
            <a:off x="7254038" y="1446016"/>
            <a:ext cx="357234" cy="361310"/>
            <a:chOff x="5290150" y="1636700"/>
            <a:chExt cx="425025" cy="429875"/>
          </a:xfrm>
        </p:grpSpPr>
        <p:sp>
          <p:nvSpPr>
            <p:cNvPr id="736" name="Google Shape;736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48"/>
          <p:cNvGrpSpPr/>
          <p:nvPr/>
        </p:nvGrpSpPr>
        <p:grpSpPr>
          <a:xfrm>
            <a:off x="7817992" y="1435257"/>
            <a:ext cx="359272" cy="376691"/>
            <a:chOff x="5961125" y="1623900"/>
            <a:chExt cx="427450" cy="448175"/>
          </a:xfrm>
        </p:grpSpPr>
        <p:sp>
          <p:nvSpPr>
            <p:cNvPr id="739" name="Google Shape;739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48"/>
          <p:cNvGrpSpPr/>
          <p:nvPr/>
        </p:nvGrpSpPr>
        <p:grpSpPr>
          <a:xfrm>
            <a:off x="8370684" y="1444986"/>
            <a:ext cx="383835" cy="363369"/>
            <a:chOff x="6618700" y="1635475"/>
            <a:chExt cx="456675" cy="432325"/>
          </a:xfrm>
        </p:grpSpPr>
        <p:sp>
          <p:nvSpPr>
            <p:cNvPr id="747" name="Google Shape;747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8"/>
          <p:cNvGrpSpPr/>
          <p:nvPr/>
        </p:nvGrpSpPr>
        <p:grpSpPr>
          <a:xfrm>
            <a:off x="3325772" y="2028398"/>
            <a:ext cx="304009" cy="326513"/>
            <a:chOff x="616425" y="2329600"/>
            <a:chExt cx="361700" cy="388475"/>
          </a:xfrm>
        </p:grpSpPr>
        <p:sp>
          <p:nvSpPr>
            <p:cNvPr id="753" name="Google Shape;753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48"/>
          <p:cNvGrpSpPr/>
          <p:nvPr/>
        </p:nvGrpSpPr>
        <p:grpSpPr>
          <a:xfrm>
            <a:off x="3882582" y="2031466"/>
            <a:ext cx="320378" cy="320378"/>
            <a:chOff x="1278900" y="2333250"/>
            <a:chExt cx="381175" cy="381175"/>
          </a:xfrm>
        </p:grpSpPr>
        <p:sp>
          <p:nvSpPr>
            <p:cNvPr id="762" name="Google Shape;762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8"/>
          <p:cNvGrpSpPr/>
          <p:nvPr/>
        </p:nvGrpSpPr>
        <p:grpSpPr>
          <a:xfrm>
            <a:off x="4447545" y="2031466"/>
            <a:ext cx="320399" cy="320378"/>
            <a:chOff x="1951075" y="2333250"/>
            <a:chExt cx="381200" cy="381175"/>
          </a:xfrm>
        </p:grpSpPr>
        <p:sp>
          <p:nvSpPr>
            <p:cNvPr id="767" name="Google Shape;767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48"/>
          <p:cNvGrpSpPr/>
          <p:nvPr/>
        </p:nvGrpSpPr>
        <p:grpSpPr>
          <a:xfrm>
            <a:off x="5012529" y="2031466"/>
            <a:ext cx="320378" cy="320378"/>
            <a:chOff x="2623275" y="2333250"/>
            <a:chExt cx="381175" cy="381175"/>
          </a:xfrm>
        </p:grpSpPr>
        <p:sp>
          <p:nvSpPr>
            <p:cNvPr id="772" name="Google Shape;772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48"/>
          <p:cNvGrpSpPr/>
          <p:nvPr/>
        </p:nvGrpSpPr>
        <p:grpSpPr>
          <a:xfrm>
            <a:off x="5652234" y="1976203"/>
            <a:ext cx="170937" cy="426827"/>
            <a:chOff x="3384375" y="2267500"/>
            <a:chExt cx="203375" cy="507825"/>
          </a:xfrm>
        </p:grpSpPr>
        <p:sp>
          <p:nvSpPr>
            <p:cNvPr id="777" name="Google Shape;777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48"/>
          <p:cNvGrpSpPr/>
          <p:nvPr/>
        </p:nvGrpSpPr>
        <p:grpSpPr>
          <a:xfrm>
            <a:off x="6797541" y="2030436"/>
            <a:ext cx="140237" cy="318339"/>
            <a:chOff x="4747025" y="2332025"/>
            <a:chExt cx="166850" cy="378750"/>
          </a:xfrm>
        </p:grpSpPr>
        <p:sp>
          <p:nvSpPr>
            <p:cNvPr id="780" name="Google Shape;780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6230015" y="1978241"/>
            <a:ext cx="145343" cy="422729"/>
            <a:chOff x="4071800" y="2269925"/>
            <a:chExt cx="172925" cy="502950"/>
          </a:xfrm>
        </p:grpSpPr>
        <p:sp>
          <p:nvSpPr>
            <p:cNvPr id="783" name="Google Shape;783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5" name="Google Shape;785;p48"/>
          <p:cNvSpPr/>
          <p:nvPr/>
        </p:nvSpPr>
        <p:spPr>
          <a:xfrm>
            <a:off x="7272636" y="20228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6" name="Google Shape;786;p48"/>
          <p:cNvGrpSpPr/>
          <p:nvPr/>
        </p:nvGrpSpPr>
        <p:grpSpPr>
          <a:xfrm>
            <a:off x="7827721" y="2028902"/>
            <a:ext cx="345971" cy="325505"/>
            <a:chOff x="5972700" y="2330200"/>
            <a:chExt cx="411625" cy="387275"/>
          </a:xfrm>
        </p:grpSpPr>
        <p:sp>
          <p:nvSpPr>
            <p:cNvPr id="787" name="Google Shape;787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3423018" y="2557031"/>
            <a:ext cx="109538" cy="399195"/>
            <a:chOff x="732125" y="2958550"/>
            <a:chExt cx="130325" cy="474950"/>
          </a:xfrm>
        </p:grpSpPr>
        <p:sp>
          <p:nvSpPr>
            <p:cNvPr id="790" name="Google Shape;790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8" name="Google Shape;798;p48"/>
          <p:cNvSpPr/>
          <p:nvPr/>
        </p:nvSpPr>
        <p:spPr>
          <a:xfrm>
            <a:off x="4439938" y="25412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48"/>
          <p:cNvSpPr/>
          <p:nvPr/>
        </p:nvSpPr>
        <p:spPr>
          <a:xfrm>
            <a:off x="3918430" y="25412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p48"/>
          <p:cNvGrpSpPr/>
          <p:nvPr/>
        </p:nvGrpSpPr>
        <p:grpSpPr>
          <a:xfrm>
            <a:off x="4978762" y="2569827"/>
            <a:ext cx="387933" cy="367467"/>
            <a:chOff x="2583100" y="2973775"/>
            <a:chExt cx="461550" cy="437200"/>
          </a:xfrm>
        </p:grpSpPr>
        <p:sp>
          <p:nvSpPr>
            <p:cNvPr id="801" name="Google Shape;801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3" name="Google Shape;803;p48"/>
          <p:cNvSpPr/>
          <p:nvPr/>
        </p:nvSpPr>
        <p:spPr>
          <a:xfrm>
            <a:off x="6689706" y="25786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4" name="Google Shape;804;p48"/>
          <p:cNvGrpSpPr/>
          <p:nvPr/>
        </p:nvGrpSpPr>
        <p:grpSpPr>
          <a:xfrm>
            <a:off x="7218211" y="2597984"/>
            <a:ext cx="435022" cy="323445"/>
            <a:chOff x="5247525" y="3007275"/>
            <a:chExt cx="517575" cy="384825"/>
          </a:xfrm>
        </p:grpSpPr>
        <p:sp>
          <p:nvSpPr>
            <p:cNvPr id="805" name="Google Shape;805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8"/>
          <p:cNvGrpSpPr/>
          <p:nvPr/>
        </p:nvGrpSpPr>
        <p:grpSpPr>
          <a:xfrm>
            <a:off x="6129197" y="2579556"/>
            <a:ext cx="342882" cy="350068"/>
            <a:chOff x="3951850" y="2985350"/>
            <a:chExt cx="407950" cy="416500"/>
          </a:xfrm>
        </p:grpSpPr>
        <p:sp>
          <p:nvSpPr>
            <p:cNvPr id="808" name="Google Shape;808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48"/>
          <p:cNvGrpSpPr/>
          <p:nvPr/>
        </p:nvGrpSpPr>
        <p:grpSpPr>
          <a:xfrm>
            <a:off x="3285869" y="3169104"/>
            <a:ext cx="397136" cy="305017"/>
            <a:chOff x="568950" y="3686775"/>
            <a:chExt cx="472500" cy="362900"/>
          </a:xfrm>
        </p:grpSpPr>
        <p:sp>
          <p:nvSpPr>
            <p:cNvPr id="813" name="Google Shape;813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" name="Google Shape;816;p48"/>
          <p:cNvSpPr/>
          <p:nvPr/>
        </p:nvSpPr>
        <p:spPr>
          <a:xfrm>
            <a:off x="7862711" y="25622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7" name="Google Shape;817;p48"/>
          <p:cNvGrpSpPr/>
          <p:nvPr/>
        </p:nvGrpSpPr>
        <p:grpSpPr>
          <a:xfrm>
            <a:off x="3853921" y="3194697"/>
            <a:ext cx="377700" cy="253852"/>
            <a:chOff x="1244800" y="3717225"/>
            <a:chExt cx="449375" cy="302025"/>
          </a:xfrm>
        </p:grpSpPr>
        <p:sp>
          <p:nvSpPr>
            <p:cNvPr id="818" name="Google Shape;818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48"/>
          <p:cNvGrpSpPr/>
          <p:nvPr/>
        </p:nvGrpSpPr>
        <p:grpSpPr>
          <a:xfrm>
            <a:off x="4424011" y="3175239"/>
            <a:ext cx="367467" cy="287115"/>
            <a:chOff x="1923075" y="3694075"/>
            <a:chExt cx="437200" cy="341600"/>
          </a:xfrm>
        </p:grpSpPr>
        <p:sp>
          <p:nvSpPr>
            <p:cNvPr id="825" name="Google Shape;825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48"/>
          <p:cNvGrpSpPr/>
          <p:nvPr/>
        </p:nvGrpSpPr>
        <p:grpSpPr>
          <a:xfrm>
            <a:off x="4992567" y="3170638"/>
            <a:ext cx="360301" cy="295814"/>
            <a:chOff x="2599525" y="3688600"/>
            <a:chExt cx="428675" cy="351950"/>
          </a:xfrm>
        </p:grpSpPr>
        <p:sp>
          <p:nvSpPr>
            <p:cNvPr id="835" name="Google Shape;835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>
            <a:off x="5574950" y="3150171"/>
            <a:ext cx="333700" cy="329077"/>
            <a:chOff x="3292425" y="3664250"/>
            <a:chExt cx="397025" cy="391525"/>
          </a:xfrm>
        </p:grpSpPr>
        <p:sp>
          <p:nvSpPr>
            <p:cNvPr id="839" name="Google Shape;839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48"/>
          <p:cNvGrpSpPr/>
          <p:nvPr/>
        </p:nvGrpSpPr>
        <p:grpSpPr>
          <a:xfrm>
            <a:off x="6112807" y="3192638"/>
            <a:ext cx="369526" cy="268183"/>
            <a:chOff x="3932350" y="3714775"/>
            <a:chExt cx="439650" cy="319075"/>
          </a:xfrm>
        </p:grpSpPr>
        <p:sp>
          <p:nvSpPr>
            <p:cNvPr id="843" name="Google Shape;843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48"/>
          <p:cNvGrpSpPr/>
          <p:nvPr/>
        </p:nvGrpSpPr>
        <p:grpSpPr>
          <a:xfrm>
            <a:off x="6677791" y="3192638"/>
            <a:ext cx="369505" cy="268183"/>
            <a:chOff x="4604550" y="3714775"/>
            <a:chExt cx="439625" cy="319075"/>
          </a:xfrm>
        </p:grpSpPr>
        <p:sp>
          <p:nvSpPr>
            <p:cNvPr id="849" name="Google Shape;849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48"/>
          <p:cNvGrpSpPr/>
          <p:nvPr/>
        </p:nvGrpSpPr>
        <p:grpSpPr>
          <a:xfrm>
            <a:off x="7256076" y="3165006"/>
            <a:ext cx="353136" cy="313738"/>
            <a:chOff x="5292575" y="3681900"/>
            <a:chExt cx="420150" cy="373275"/>
          </a:xfrm>
        </p:grpSpPr>
        <p:sp>
          <p:nvSpPr>
            <p:cNvPr id="852" name="Google Shape;852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8"/>
          <p:cNvGrpSpPr/>
          <p:nvPr/>
        </p:nvGrpSpPr>
        <p:grpSpPr>
          <a:xfrm>
            <a:off x="7801098" y="3125082"/>
            <a:ext cx="393060" cy="393060"/>
            <a:chOff x="5941025" y="3634400"/>
            <a:chExt cx="467650" cy="467650"/>
          </a:xfrm>
        </p:grpSpPr>
        <p:sp>
          <p:nvSpPr>
            <p:cNvPr id="860" name="Google Shape;860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48"/>
          <p:cNvGrpSpPr/>
          <p:nvPr/>
        </p:nvGrpSpPr>
        <p:grpSpPr>
          <a:xfrm>
            <a:off x="8391171" y="3150171"/>
            <a:ext cx="342882" cy="342903"/>
            <a:chOff x="6643075" y="3664250"/>
            <a:chExt cx="407950" cy="407975"/>
          </a:xfrm>
        </p:grpSpPr>
        <p:sp>
          <p:nvSpPr>
            <p:cNvPr id="867" name="Google Shape;867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8"/>
          <p:cNvGrpSpPr/>
          <p:nvPr/>
        </p:nvGrpSpPr>
        <p:grpSpPr>
          <a:xfrm>
            <a:off x="3292005" y="3700825"/>
            <a:ext cx="371564" cy="371543"/>
            <a:chOff x="576250" y="4319400"/>
            <a:chExt cx="442075" cy="442050"/>
          </a:xfrm>
        </p:grpSpPr>
        <p:sp>
          <p:nvSpPr>
            <p:cNvPr id="870" name="Google Shape;870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4" name="Google Shape;874;p48"/>
          <p:cNvSpPr/>
          <p:nvPr/>
        </p:nvSpPr>
        <p:spPr>
          <a:xfrm>
            <a:off x="3841668" y="37731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48"/>
          <p:cNvSpPr/>
          <p:nvPr/>
        </p:nvSpPr>
        <p:spPr>
          <a:xfrm>
            <a:off x="6132391" y="37163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48"/>
          <p:cNvSpPr/>
          <p:nvPr/>
        </p:nvSpPr>
        <p:spPr>
          <a:xfrm>
            <a:off x="5567386" y="37377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48"/>
          <p:cNvSpPr/>
          <p:nvPr/>
        </p:nvSpPr>
        <p:spPr>
          <a:xfrm>
            <a:off x="6695863" y="37147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8" name="Google Shape;878;p48"/>
          <p:cNvGrpSpPr/>
          <p:nvPr/>
        </p:nvGrpSpPr>
        <p:grpSpPr>
          <a:xfrm>
            <a:off x="7235610" y="3719757"/>
            <a:ext cx="394068" cy="325505"/>
            <a:chOff x="5268225" y="4341925"/>
            <a:chExt cx="468850" cy="387275"/>
          </a:xfrm>
        </p:grpSpPr>
        <p:sp>
          <p:nvSpPr>
            <p:cNvPr id="879" name="Google Shape;879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8"/>
          <p:cNvGrpSpPr/>
          <p:nvPr/>
        </p:nvGrpSpPr>
        <p:grpSpPr>
          <a:xfrm>
            <a:off x="7820556" y="3709524"/>
            <a:ext cx="354145" cy="354145"/>
            <a:chOff x="5964175" y="4329750"/>
            <a:chExt cx="421350" cy="421350"/>
          </a:xfrm>
        </p:grpSpPr>
        <p:sp>
          <p:nvSpPr>
            <p:cNvPr id="888" name="Google Shape;888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0" name="Google Shape;890;p48"/>
          <p:cNvGrpSpPr/>
          <p:nvPr/>
        </p:nvGrpSpPr>
        <p:grpSpPr>
          <a:xfrm>
            <a:off x="3856464" y="4274508"/>
            <a:ext cx="372594" cy="360301"/>
            <a:chOff x="1247825" y="5001950"/>
            <a:chExt cx="443300" cy="428675"/>
          </a:xfrm>
        </p:grpSpPr>
        <p:sp>
          <p:nvSpPr>
            <p:cNvPr id="891" name="Google Shape;891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8"/>
          <p:cNvGrpSpPr/>
          <p:nvPr/>
        </p:nvGrpSpPr>
        <p:grpSpPr>
          <a:xfrm>
            <a:off x="4454710" y="4256585"/>
            <a:ext cx="306068" cy="389992"/>
            <a:chOff x="1959600" y="4980625"/>
            <a:chExt cx="364150" cy="464000"/>
          </a:xfrm>
        </p:grpSpPr>
        <p:sp>
          <p:nvSpPr>
            <p:cNvPr id="898" name="Google Shape;898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48"/>
          <p:cNvGrpSpPr/>
          <p:nvPr/>
        </p:nvGrpSpPr>
        <p:grpSpPr>
          <a:xfrm>
            <a:off x="4997190" y="4271440"/>
            <a:ext cx="351077" cy="360806"/>
            <a:chOff x="2605025" y="4998300"/>
            <a:chExt cx="417700" cy="429275"/>
          </a:xfrm>
        </p:grpSpPr>
        <p:sp>
          <p:nvSpPr>
            <p:cNvPr id="906" name="Google Shape;906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48"/>
          <p:cNvGrpSpPr/>
          <p:nvPr/>
        </p:nvGrpSpPr>
        <p:grpSpPr>
          <a:xfrm>
            <a:off x="5527882" y="4274508"/>
            <a:ext cx="419662" cy="349543"/>
            <a:chOff x="3236425" y="5001950"/>
            <a:chExt cx="499300" cy="415875"/>
          </a:xfrm>
        </p:grpSpPr>
        <p:sp>
          <p:nvSpPr>
            <p:cNvPr id="910" name="Google Shape;910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48"/>
          <p:cNvGrpSpPr/>
          <p:nvPr/>
        </p:nvGrpSpPr>
        <p:grpSpPr>
          <a:xfrm>
            <a:off x="6143002" y="4256585"/>
            <a:ext cx="319369" cy="380263"/>
            <a:chOff x="3968275" y="4980625"/>
            <a:chExt cx="379975" cy="452425"/>
          </a:xfrm>
        </p:grpSpPr>
        <p:sp>
          <p:nvSpPr>
            <p:cNvPr id="917" name="Google Shape;917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48"/>
          <p:cNvGrpSpPr/>
          <p:nvPr/>
        </p:nvGrpSpPr>
        <p:grpSpPr>
          <a:xfrm>
            <a:off x="7798535" y="4341538"/>
            <a:ext cx="404323" cy="220085"/>
            <a:chOff x="5937975" y="5081700"/>
            <a:chExt cx="481050" cy="261850"/>
          </a:xfrm>
        </p:grpSpPr>
        <p:sp>
          <p:nvSpPr>
            <p:cNvPr id="921" name="Google Shape;921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48"/>
          <p:cNvGrpSpPr/>
          <p:nvPr/>
        </p:nvGrpSpPr>
        <p:grpSpPr>
          <a:xfrm>
            <a:off x="8416743" y="4299072"/>
            <a:ext cx="290183" cy="333679"/>
            <a:chOff x="6673500" y="5031175"/>
            <a:chExt cx="345250" cy="397000"/>
          </a:xfrm>
        </p:grpSpPr>
        <p:sp>
          <p:nvSpPr>
            <p:cNvPr id="925" name="Google Shape;925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0" name="Google Shape;930;p48"/>
          <p:cNvGrpSpPr/>
          <p:nvPr/>
        </p:nvGrpSpPr>
        <p:grpSpPr>
          <a:xfrm>
            <a:off x="6108730" y="323717"/>
            <a:ext cx="387933" cy="345971"/>
            <a:chOff x="3927500" y="301425"/>
            <a:chExt cx="461550" cy="411625"/>
          </a:xfrm>
        </p:grpSpPr>
        <p:sp>
          <p:nvSpPr>
            <p:cNvPr id="931" name="Google Shape;931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48"/>
          <p:cNvGrpSpPr/>
          <p:nvPr/>
        </p:nvGrpSpPr>
        <p:grpSpPr>
          <a:xfrm>
            <a:off x="8396277" y="330378"/>
            <a:ext cx="332670" cy="332670"/>
            <a:chOff x="6649150" y="309350"/>
            <a:chExt cx="395800" cy="395800"/>
          </a:xfrm>
        </p:grpSpPr>
        <p:sp>
          <p:nvSpPr>
            <p:cNvPr id="959" name="Google Shape;959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48"/>
          <p:cNvGrpSpPr/>
          <p:nvPr/>
        </p:nvGrpSpPr>
        <p:grpSpPr>
          <a:xfrm>
            <a:off x="7828730" y="338048"/>
            <a:ext cx="337797" cy="319873"/>
            <a:chOff x="5973900" y="318475"/>
            <a:chExt cx="401900" cy="380575"/>
          </a:xfrm>
        </p:grpSpPr>
        <p:sp>
          <p:nvSpPr>
            <p:cNvPr id="983" name="Google Shape;983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7" name="Google Shape;997;p48"/>
          <p:cNvGrpSpPr/>
          <p:nvPr/>
        </p:nvGrpSpPr>
        <p:grpSpPr>
          <a:xfrm>
            <a:off x="3873883" y="851341"/>
            <a:ext cx="342882" cy="418128"/>
            <a:chOff x="1268550" y="929175"/>
            <a:chExt cx="407950" cy="497475"/>
          </a:xfrm>
        </p:grpSpPr>
        <p:sp>
          <p:nvSpPr>
            <p:cNvPr id="998" name="Google Shape;998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48"/>
          <p:cNvGrpSpPr/>
          <p:nvPr/>
        </p:nvGrpSpPr>
        <p:grpSpPr>
          <a:xfrm>
            <a:off x="8359947" y="867205"/>
            <a:ext cx="405331" cy="388962"/>
            <a:chOff x="6605925" y="948050"/>
            <a:chExt cx="482250" cy="462775"/>
          </a:xfrm>
        </p:grpSpPr>
        <p:sp>
          <p:nvSpPr>
            <p:cNvPr id="1002" name="Google Shape;1002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8" name="Google Shape;1008;p48"/>
          <p:cNvGrpSpPr/>
          <p:nvPr/>
        </p:nvGrpSpPr>
        <p:grpSpPr>
          <a:xfrm>
            <a:off x="8454629" y="2019174"/>
            <a:ext cx="215966" cy="342399"/>
            <a:chOff x="6718575" y="2318625"/>
            <a:chExt cx="256950" cy="407375"/>
          </a:xfrm>
        </p:grpSpPr>
        <p:sp>
          <p:nvSpPr>
            <p:cNvPr id="1009" name="Google Shape;1009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48"/>
          <p:cNvGrpSpPr/>
          <p:nvPr/>
        </p:nvGrpSpPr>
        <p:grpSpPr>
          <a:xfrm>
            <a:off x="5556018" y="2646082"/>
            <a:ext cx="363369" cy="221115"/>
            <a:chOff x="3269900" y="3064500"/>
            <a:chExt cx="432325" cy="263075"/>
          </a:xfrm>
        </p:grpSpPr>
        <p:sp>
          <p:nvSpPr>
            <p:cNvPr id="1018" name="Google Shape;1018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48"/>
          <p:cNvGrpSpPr/>
          <p:nvPr/>
        </p:nvGrpSpPr>
        <p:grpSpPr>
          <a:xfrm>
            <a:off x="8430044" y="2578526"/>
            <a:ext cx="265115" cy="372594"/>
            <a:chOff x="6689325" y="2984125"/>
            <a:chExt cx="315425" cy="443300"/>
          </a:xfrm>
        </p:grpSpPr>
        <p:sp>
          <p:nvSpPr>
            <p:cNvPr id="1022" name="Google Shape;1022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7" name="Google Shape;1027;p48"/>
          <p:cNvGrpSpPr/>
          <p:nvPr/>
        </p:nvGrpSpPr>
        <p:grpSpPr>
          <a:xfrm>
            <a:off x="4478770" y="3673194"/>
            <a:ext cx="256416" cy="414535"/>
            <a:chOff x="1988225" y="4286525"/>
            <a:chExt cx="305075" cy="493200"/>
          </a:xfrm>
        </p:grpSpPr>
        <p:sp>
          <p:nvSpPr>
            <p:cNvPr id="1028" name="Google Shape;1028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5" name="Google Shape;1035;p48"/>
          <p:cNvGrpSpPr/>
          <p:nvPr/>
        </p:nvGrpSpPr>
        <p:grpSpPr>
          <a:xfrm>
            <a:off x="5022762" y="3702359"/>
            <a:ext cx="309640" cy="392030"/>
            <a:chOff x="2635450" y="4321225"/>
            <a:chExt cx="368400" cy="466425"/>
          </a:xfrm>
        </p:grpSpPr>
        <p:sp>
          <p:nvSpPr>
            <p:cNvPr id="1036" name="Google Shape;1036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2" name="Google Shape;1042;p48"/>
          <p:cNvGrpSpPr/>
          <p:nvPr/>
        </p:nvGrpSpPr>
        <p:grpSpPr>
          <a:xfrm>
            <a:off x="8391171" y="3692630"/>
            <a:ext cx="342882" cy="383835"/>
            <a:chOff x="6643075" y="4309650"/>
            <a:chExt cx="407950" cy="456675"/>
          </a:xfrm>
        </p:grpSpPr>
        <p:sp>
          <p:nvSpPr>
            <p:cNvPr id="1043" name="Google Shape;1043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7206444" y="4234585"/>
            <a:ext cx="452420" cy="433992"/>
            <a:chOff x="5233525" y="4954450"/>
            <a:chExt cx="538275" cy="516350"/>
          </a:xfrm>
        </p:grpSpPr>
        <p:sp>
          <p:nvSpPr>
            <p:cNvPr id="1053" name="Google Shape;1053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48"/>
          <p:cNvGrpSpPr/>
          <p:nvPr/>
        </p:nvGrpSpPr>
        <p:grpSpPr>
          <a:xfrm>
            <a:off x="6637363" y="4242254"/>
            <a:ext cx="460615" cy="418653"/>
            <a:chOff x="4556450" y="4963575"/>
            <a:chExt cx="548025" cy="498100"/>
          </a:xfrm>
        </p:grpSpPr>
        <p:sp>
          <p:nvSpPr>
            <p:cNvPr id="1065" name="Google Shape;1065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48"/>
          <p:cNvGrpSpPr/>
          <p:nvPr/>
        </p:nvGrpSpPr>
        <p:grpSpPr>
          <a:xfrm>
            <a:off x="3254645" y="4332839"/>
            <a:ext cx="445255" cy="246182"/>
            <a:chOff x="531800" y="5071350"/>
            <a:chExt cx="529750" cy="292900"/>
          </a:xfrm>
        </p:grpSpPr>
        <p:sp>
          <p:nvSpPr>
            <p:cNvPr id="1071" name="Google Shape;1071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8" name="Google Shape;1078;p48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9" name="Google Shape;1079;p48"/>
          <p:cNvSpPr txBox="1"/>
          <p:nvPr/>
        </p:nvSpPr>
        <p:spPr>
          <a:xfrm>
            <a:off x="495575" y="119685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SlidesCarnival icons are editable shapes</a:t>
            </a: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This means that you can: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Resize them without losing quality.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Change line color, width and style.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Isn’t that nice? :)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Examples: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80" name="Google Shape;1080;p48"/>
          <p:cNvGrpSpPr/>
          <p:nvPr/>
        </p:nvGrpSpPr>
        <p:grpSpPr>
          <a:xfrm>
            <a:off x="1490894" y="2688175"/>
            <a:ext cx="433992" cy="422729"/>
            <a:chOff x="5916675" y="927975"/>
            <a:chExt cx="516350" cy="502950"/>
          </a:xfrm>
        </p:grpSpPr>
        <p:sp>
          <p:nvSpPr>
            <p:cNvPr id="1081" name="Google Shape;1081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48"/>
          <p:cNvGrpSpPr/>
          <p:nvPr/>
        </p:nvGrpSpPr>
        <p:grpSpPr>
          <a:xfrm>
            <a:off x="606914" y="3394077"/>
            <a:ext cx="1079481" cy="1051467"/>
            <a:chOff x="5916675" y="927975"/>
            <a:chExt cx="516350" cy="502950"/>
          </a:xfrm>
        </p:grpSpPr>
        <p:sp>
          <p:nvSpPr>
            <p:cNvPr id="1084" name="Google Shape;1084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6" name="Google Shape;1086;p48"/>
          <p:cNvGrpSpPr/>
          <p:nvPr/>
        </p:nvGrpSpPr>
        <p:grpSpPr>
          <a:xfrm>
            <a:off x="607057" y="2688175"/>
            <a:ext cx="433992" cy="422729"/>
            <a:chOff x="5916675" y="927975"/>
            <a:chExt cx="516350" cy="502950"/>
          </a:xfrm>
        </p:grpSpPr>
        <p:sp>
          <p:nvSpPr>
            <p:cNvPr id="1087" name="Google Shape;1087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9" name="Google Shape;1089;p48"/>
          <p:cNvSpPr/>
          <p:nvPr/>
        </p:nvSpPr>
        <p:spPr>
          <a:xfrm>
            <a:off x="1683055" y="2924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48"/>
          <p:cNvSpPr/>
          <p:nvPr/>
        </p:nvSpPr>
        <p:spPr>
          <a:xfrm>
            <a:off x="799218" y="29245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48"/>
          <p:cNvSpPr/>
          <p:nvPr/>
        </p:nvSpPr>
        <p:spPr>
          <a:xfrm>
            <a:off x="1084753" y="3982090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Google Shape;1096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97" name="Google Shape;1097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04" name="Google Shape;1104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8" name="Google Shape;1108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09" name="Google Shape;1109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13" name="Google Shape;1113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19" name="Google Shape;1119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23" name="Google Shape;1123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28" name="Google Shape;1128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34" name="Google Shape;1134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41" name="Google Shape;1141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44" name="Google Shape;1144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48" name="Google Shape;1148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55" name="Google Shape;1155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61" name="Google Shape;1161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65" name="Google Shape;1165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66" name="Google Shape;1166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6" name="Google Shape;1176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83" name="Google Shape;1183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88" name="Google Shape;1188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94" name="Google Shape;1194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01" name="Google Shape;1201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06" name="Google Shape;1206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11" name="Google Shape;1211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6" name="Google Shape;1216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17" name="Google Shape;121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7" name="Google Shape;1227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28" name="Google Shape;1228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1" name="Google Shape;1231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32" name="Google Shape;123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2" name="Google Shape;1242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43" name="Google Shape;1243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7" name="Google Shape;1247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48" name="Google Shape;1248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8" name="Google Shape;1258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59" name="Google Shape;1259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67" name="Google Shape;1267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72" name="Google Shape;1272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77" name="Google Shape;1277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83" name="Google Shape;1283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90" name="Google Shape;1290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94" name="Google Shape;1294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9" name="Google Shape;1299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00" name="Google Shape;1300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07" name="Google Shape;1307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11" name="Google Shape;1311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16" name="Google Shape;1316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23" name="Google Shape;1323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31" name="Google Shape;1331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36" name="Google Shape;1336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40" name="Google Shape;1340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44" name="Google Shape;1344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49" name="Google Shape;1349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3" name="Google Shape;1353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54" name="Google Shape;1354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60" name="Google Shape;1360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67" name="Google Shape;1367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75" name="Google Shape;1375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88" name="Google Shape;1388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93" name="Google Shape;1393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97" name="Google Shape;1397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3" name="Google Shape;1403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04" name="Google Shape;1404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2" name="Google Shape;1412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13" name="Google Shape;1413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5" name="Google Shape;1425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26" name="Google Shape;1426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8" name="Google Shape;1438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39" name="Google Shape;1439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52" name="Google Shape;1452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59" name="Google Shape;1459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4" name="Google Shape;1474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75" name="Google Shape;1475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80" name="Google Shape;1480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81" name="Google Shape;1481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4" name="Google Shape;1484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85" name="Google Shape;1485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89" name="Google Shape;1489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2" name="Google Shape;1492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93" name="Google Shape;1493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96" name="Google Shape;1496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97" name="Google Shape;1497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5" name="Google Shape;1505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06" name="Google Shape;1506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0" name="Google Shape;1530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31" name="Google Shape;1531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32" name="Google Shape;153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4" name="Google Shape;1534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35" name="Google Shape;153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7" name="Google Shape;1537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38" name="Google Shape;153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40" name="Google Shape;1540;p49"/>
          <p:cNvSpPr txBox="1"/>
          <p:nvPr>
            <p:ph idx="4294967295" type="title"/>
          </p:nvPr>
        </p:nvSpPr>
        <p:spPr>
          <a:xfrm>
            <a:off x="1081975" y="249075"/>
            <a:ext cx="72066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41" name="Google Shape;1541;p49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50"/>
          <p:cNvSpPr txBox="1"/>
          <p:nvPr/>
        </p:nvSpPr>
        <p:spPr>
          <a:xfrm>
            <a:off x="1036700" y="990475"/>
            <a:ext cx="62871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can also use any emoji as an icon!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of course it resizes without losing quality.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How? Follow Google instructions https://twitter.com/googledocs/status/730087240156643328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7" name="Google Shape;1547;p50"/>
          <p:cNvSpPr txBox="1"/>
          <p:nvPr/>
        </p:nvSpPr>
        <p:spPr>
          <a:xfrm>
            <a:off x="1036700" y="2450450"/>
            <a:ext cx="76428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accent1"/>
                </a:solidFill>
                <a:highlight>
                  <a:schemeClr val="dk1"/>
                </a:highlight>
                <a:latin typeface="Roboto"/>
                <a:ea typeface="Roboto"/>
                <a:cs typeface="Roboto"/>
                <a:sym typeface="Roboto"/>
              </a:rPr>
              <a:t> and many more...</a:t>
            </a:r>
            <a:endParaRPr sz="2400">
              <a:solidFill>
                <a:schemeClr val="accent1"/>
              </a:solidFill>
              <a:highlight>
                <a:schemeClr val="dk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8" name="Google Shape;1548;p50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3" name="Google Shape;1553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55" name="Google Shape;1555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56" name="Google Shape;1556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57" name="Google Shape;1557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8" name="Google Shape;1558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9" name="Google Shape;1559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60" name="Google Shape;1560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1" name="Google Shape;1561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2" name="Google Shape;1562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63" name="Google Shape;1563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4" name="Google Shape;1564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5" name="Google Shape;1565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66" name="Google Shape;1566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7" name="Google Shape;1567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2" name="Google Shape;132;p16"/>
          <p:cNvSpPr txBox="1"/>
          <p:nvPr>
            <p:ph idx="1" type="subTitle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33" name="Google Shape;133;p16"/>
          <p:cNvSpPr txBox="1"/>
          <p:nvPr>
            <p:ph idx="4294967295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990375" y="1021950"/>
            <a:ext cx="7343100" cy="337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▸"/>
            </a:pPr>
            <a:r>
              <a:rPr lang="en"/>
              <a:t>Here you have a list of items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▸"/>
            </a:pPr>
            <a:r>
              <a:rPr lang="en"/>
              <a:t>And some text</a:t>
            </a:r>
            <a:endParaRPr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5" name="Google Shape;145;p18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idx="4294967295" type="ctrTitle"/>
          </p:nvPr>
        </p:nvSpPr>
        <p:spPr>
          <a:xfrm>
            <a:off x="1090700" y="2650150"/>
            <a:ext cx="736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CONCEPT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51" name="Google Shape;151;p19"/>
          <p:cNvSpPr txBox="1"/>
          <p:nvPr>
            <p:ph idx="4294967295" type="subTitle"/>
          </p:nvPr>
        </p:nvSpPr>
        <p:spPr>
          <a:xfrm>
            <a:off x="1090700" y="3640150"/>
            <a:ext cx="590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grpSp>
        <p:nvGrpSpPr>
          <p:cNvPr id="152" name="Google Shape;152;p19"/>
          <p:cNvGrpSpPr/>
          <p:nvPr/>
        </p:nvGrpSpPr>
        <p:grpSpPr>
          <a:xfrm>
            <a:off x="6759209" y="507618"/>
            <a:ext cx="1645833" cy="1645812"/>
            <a:chOff x="6643075" y="3664250"/>
            <a:chExt cx="407950" cy="407975"/>
          </a:xfrm>
        </p:grpSpPr>
        <p:sp>
          <p:nvSpPr>
            <p:cNvPr id="153" name="Google Shape;153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" name="Google Shape;155;p19"/>
          <p:cNvGrpSpPr/>
          <p:nvPr/>
        </p:nvGrpSpPr>
        <p:grpSpPr>
          <a:xfrm rot="-587494">
            <a:off x="6662475" y="2367985"/>
            <a:ext cx="676638" cy="676644"/>
            <a:chOff x="576250" y="4319400"/>
            <a:chExt cx="442075" cy="442050"/>
          </a:xfrm>
        </p:grpSpPr>
        <p:sp>
          <p:nvSpPr>
            <p:cNvPr id="156" name="Google Shape;156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22222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" name="Google Shape;160;p19"/>
          <p:cNvSpPr/>
          <p:nvPr/>
        </p:nvSpPr>
        <p:spPr>
          <a:xfrm>
            <a:off x="6365361" y="887713"/>
            <a:ext cx="257246" cy="24562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"/>
          <p:cNvSpPr/>
          <p:nvPr/>
        </p:nvSpPr>
        <p:spPr>
          <a:xfrm rot="2697415">
            <a:off x="8060604" y="2145273"/>
            <a:ext cx="390522" cy="37288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/>
          <p:nvPr/>
        </p:nvSpPr>
        <p:spPr>
          <a:xfrm>
            <a:off x="8369546" y="1932400"/>
            <a:ext cx="156409" cy="149417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"/>
          <p:cNvSpPr/>
          <p:nvPr/>
        </p:nvSpPr>
        <p:spPr>
          <a:xfrm rot="1279885">
            <a:off x="6187127" y="1628627"/>
            <a:ext cx="156402" cy="14939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9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idx="1" type="body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70" name="Google Shape;170;p20"/>
          <p:cNvSpPr txBox="1"/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71" name="Google Shape;171;p20"/>
          <p:cNvSpPr txBox="1"/>
          <p:nvPr>
            <p:ph idx="2" type="body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72" name="Google Shape;172;p20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1104900" y="1224350"/>
            <a:ext cx="24231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9" name="Google Shape;179;p21"/>
          <p:cNvSpPr txBox="1"/>
          <p:nvPr>
            <p:ph idx="2" type="body"/>
          </p:nvPr>
        </p:nvSpPr>
        <p:spPr>
          <a:xfrm>
            <a:off x="3652189" y="1224350"/>
            <a:ext cx="24231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80" name="Google Shape;180;p21"/>
          <p:cNvSpPr txBox="1"/>
          <p:nvPr>
            <p:ph idx="3" type="body"/>
          </p:nvPr>
        </p:nvSpPr>
        <p:spPr>
          <a:xfrm>
            <a:off x="6199478" y="1224350"/>
            <a:ext cx="2423100" cy="35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1"/>
          <p:cNvSpPr txBox="1"/>
          <p:nvPr>
            <p:ph idx="12" type="sldNum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lliam template">
  <a:themeElements>
    <a:clrScheme name="Custom 347">
      <a:dk1>
        <a:srgbClr val="222222"/>
      </a:dk1>
      <a:lt1>
        <a:srgbClr val="FFFFFF"/>
      </a:lt1>
      <a:dk2>
        <a:srgbClr val="666666"/>
      </a:dk2>
      <a:lt2>
        <a:srgbClr val="F3F3F3"/>
      </a:lt2>
      <a:accent1>
        <a:srgbClr val="FF8700"/>
      </a:accent1>
      <a:accent2>
        <a:srgbClr val="FFB840"/>
      </a:accent2>
      <a:accent3>
        <a:srgbClr val="333333"/>
      </a:accent3>
      <a:accent4>
        <a:srgbClr val="9B9796"/>
      </a:accent4>
      <a:accent5>
        <a:srgbClr val="C9C3BD"/>
      </a:accent5>
      <a:accent6>
        <a:srgbClr val="96C94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