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oppins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Poppins Light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4DA76C-795A-495A-BEFA-B778C0396278}">
  <a:tblStyle styleId="{F84DA76C-795A-495A-BEFA-B778C03962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1611BF4-621E-4B3C-804F-145F23E6AE4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oppins-bold.fntdata"/><Relationship Id="rId45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oppins-boldItalic.fntdata"/><Relationship Id="rId47" Type="http://schemas.openxmlformats.org/officeDocument/2006/relationships/font" Target="fonts/Poppins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PoppinsLight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PoppinsLight-italic.fntdata"/><Relationship Id="rId10" Type="http://schemas.openxmlformats.org/officeDocument/2006/relationships/slide" Target="slides/slide5.xml"/><Relationship Id="rId54" Type="http://schemas.openxmlformats.org/officeDocument/2006/relationships/font" Target="fonts/Poppins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PoppinsLigh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c234826ef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c234826e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c234826ef4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c234826ef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c234826ef4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c234826ef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c234826ef4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c234826ef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234826ef4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234826ef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c234826ef4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c234826ef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c234826ef4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c234826ef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c234826ef4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c234826ef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c234826ef4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c234826ef4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c234826ef4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c234826ef4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84ac5ba52f_11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84ac5ba52f_1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62ba19e904_1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62ba19e904_1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ype A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ype B">
  <p:cSld name="BLANK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0000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3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Poppins"/>
                <a:ea typeface="Poppins"/>
                <a:cs typeface="Poppins"/>
                <a:sym typeface="Poppins"/>
              </a:rPr>
              <a:t>“</a:t>
            </a:r>
            <a:endParaRPr b="1" sz="7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big image">
  <p:cSld name="TITLE_AND_BOD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8" name="Google Shape;78;p7"/>
          <p:cNvSpPr txBox="1"/>
          <p:nvPr>
            <p:ph idx="2" type="body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9" name="Google Shape;79;p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" type="body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1" name="Google Shape;91;p8"/>
          <p:cNvSpPr txBox="1"/>
          <p:nvPr>
            <p:ph idx="2" type="body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2" name="Google Shape;92;p8"/>
          <p:cNvSpPr txBox="1"/>
          <p:nvPr>
            <p:ph idx="3" type="body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13" name="Google Shape;113;p1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oppi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6775" y="592475"/>
            <a:ext cx="3958500" cy="395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57" name="Google Shape;257;p23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58" name="Google Shape;258;p2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idx="4294967295" type="title"/>
          </p:nvPr>
        </p:nvSpPr>
        <p:spPr>
          <a:xfrm>
            <a:off x="2194950" y="376350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</a:rPr>
              <a:t>Want big impact?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 big image.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64" name="Google Shape;264;p2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>
            <p:ph type="title"/>
          </p:nvPr>
        </p:nvSpPr>
        <p:spPr>
          <a:xfrm>
            <a:off x="457200" y="1166125"/>
            <a:ext cx="3002100" cy="29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70" name="Google Shape;270;p2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1" name="Google Shape;271;p25"/>
          <p:cNvGrpSpPr/>
          <p:nvPr/>
        </p:nvGrpSpPr>
        <p:grpSpPr>
          <a:xfrm>
            <a:off x="4361713" y="1054632"/>
            <a:ext cx="3339000" cy="3339000"/>
            <a:chOff x="2902488" y="902232"/>
            <a:chExt cx="3339000" cy="3339000"/>
          </a:xfrm>
        </p:grpSpPr>
        <p:sp>
          <p:nvSpPr>
            <p:cNvPr id="272" name="Google Shape;272;p2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E8E8E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fmla="val 1811602" name="adj1"/>
                <a:gd fmla="val 16214886" name="adj2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74" name="Google Shape;274;p25"/>
          <p:cNvGrpSpPr/>
          <p:nvPr/>
        </p:nvGrpSpPr>
        <p:grpSpPr>
          <a:xfrm>
            <a:off x="5123263" y="1816182"/>
            <a:ext cx="1815900" cy="1815900"/>
            <a:chOff x="3664038" y="1663782"/>
            <a:chExt cx="1815900" cy="1815900"/>
          </a:xfrm>
        </p:grpSpPr>
        <p:sp>
          <p:nvSpPr>
            <p:cNvPr id="275" name="Google Shape;275;p25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Lorem ipsum congue</a:t>
              </a:r>
              <a:endParaRPr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7" name="Google Shape;277;p25"/>
          <p:cNvGrpSpPr/>
          <p:nvPr/>
        </p:nvGrpSpPr>
        <p:grpSpPr>
          <a:xfrm>
            <a:off x="5501290" y="598229"/>
            <a:ext cx="1068600" cy="1068600"/>
            <a:chOff x="2859873" y="853971"/>
            <a:chExt cx="1068600" cy="1068600"/>
          </a:xfrm>
        </p:grpSpPr>
        <p:sp>
          <p:nvSpPr>
            <p:cNvPr id="278" name="Google Shape;278;p2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Lorem ipsum 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0" name="Google Shape;280;p25"/>
          <p:cNvGrpSpPr/>
          <p:nvPr/>
        </p:nvGrpSpPr>
        <p:grpSpPr>
          <a:xfrm>
            <a:off x="4049921" y="3039058"/>
            <a:ext cx="1068600" cy="1068600"/>
            <a:chOff x="2859873" y="853971"/>
            <a:chExt cx="1068600" cy="1068600"/>
          </a:xfrm>
        </p:grpSpPr>
        <p:sp>
          <p:nvSpPr>
            <p:cNvPr id="281" name="Google Shape;281;p2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2" name="Google Shape;282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Lorem ipsum 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3" name="Google Shape;283;p25"/>
          <p:cNvGrpSpPr/>
          <p:nvPr/>
        </p:nvGrpSpPr>
        <p:grpSpPr>
          <a:xfrm>
            <a:off x="6939268" y="3031413"/>
            <a:ext cx="1068600" cy="1068600"/>
            <a:chOff x="5214448" y="3234278"/>
            <a:chExt cx="1068600" cy="1068600"/>
          </a:xfrm>
        </p:grpSpPr>
        <p:sp>
          <p:nvSpPr>
            <p:cNvPr id="284" name="Google Shape;284;p2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5" name="Google Shape;285;p25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Lorem ipsum 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sp>
        <p:nvSpPr>
          <p:cNvPr id="291" name="Google Shape;291;p2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92" name="Google Shape;292;p26"/>
          <p:cNvGraphicFramePr/>
          <p:nvPr/>
        </p:nvGraphicFramePr>
        <p:xfrm>
          <a:off x="1069600" y="1958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{F84DA76C-795A-495A-BEFA-B778C0396278}</a:tableStyleId>
              </a:tblPr>
              <a:tblGrid>
                <a:gridCol w="1731975"/>
                <a:gridCol w="1731975"/>
                <a:gridCol w="1731975"/>
                <a:gridCol w="1731975"/>
              </a:tblGrid>
              <a:tr h="65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</a:tr>
              <a:tr h="6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Yellow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</a:tr>
              <a:tr h="6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Blue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</a:tr>
              <a:tr h="6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Orange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24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16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/>
          <p:nvPr/>
        </p:nvSpPr>
        <p:spPr>
          <a:xfrm>
            <a:off x="671525" y="1114150"/>
            <a:ext cx="7800975" cy="371621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7"/>
          <p:cNvSpPr txBox="1"/>
          <p:nvPr>
            <p:ph idx="4294967295" type="title"/>
          </p:nvPr>
        </p:nvSpPr>
        <p:spPr>
          <a:xfrm>
            <a:off x="1961850" y="305150"/>
            <a:ext cx="5220300" cy="50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Maps</a:t>
            </a:r>
            <a:endParaRPr sz="2400"/>
          </a:p>
        </p:txBody>
      </p:sp>
      <p:sp>
        <p:nvSpPr>
          <p:cNvPr id="299" name="Google Shape;299;p27"/>
          <p:cNvSpPr/>
          <p:nvPr/>
        </p:nvSpPr>
        <p:spPr>
          <a:xfrm>
            <a:off x="2062050" y="1906700"/>
            <a:ext cx="662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 Light"/>
                <a:ea typeface="Poppins Light"/>
                <a:cs typeface="Poppins Light"/>
                <a:sym typeface="Poppins Light"/>
              </a:rPr>
              <a:t>our office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00" name="Google Shape;300;p2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27"/>
          <p:cNvSpPr/>
          <p:nvPr/>
        </p:nvSpPr>
        <p:spPr>
          <a:xfrm>
            <a:off x="1259150" y="2312275"/>
            <a:ext cx="152700" cy="152700"/>
          </a:xfrm>
          <a:prstGeom prst="donut">
            <a:avLst>
              <a:gd fmla="val 367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7"/>
          <p:cNvSpPr/>
          <p:nvPr/>
        </p:nvSpPr>
        <p:spPr>
          <a:xfrm>
            <a:off x="2930175" y="3823050"/>
            <a:ext cx="152700" cy="152700"/>
          </a:xfrm>
          <a:prstGeom prst="donut">
            <a:avLst>
              <a:gd fmla="val 367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3876250" y="2093937"/>
            <a:ext cx="152700" cy="152700"/>
          </a:xfrm>
          <a:prstGeom prst="donut">
            <a:avLst>
              <a:gd fmla="val 367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7"/>
          <p:cNvSpPr/>
          <p:nvPr/>
        </p:nvSpPr>
        <p:spPr>
          <a:xfrm>
            <a:off x="4578100" y="4166000"/>
            <a:ext cx="152700" cy="152700"/>
          </a:xfrm>
          <a:prstGeom prst="donut">
            <a:avLst>
              <a:gd fmla="val 367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6615425" y="2570825"/>
            <a:ext cx="152700" cy="152700"/>
          </a:xfrm>
          <a:prstGeom prst="donut">
            <a:avLst>
              <a:gd fmla="val 367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7248600" y="4203700"/>
            <a:ext cx="152700" cy="152700"/>
          </a:xfrm>
          <a:prstGeom prst="donut">
            <a:avLst>
              <a:gd fmla="val 367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/>
          <p:nvPr>
            <p:ph idx="4294967295" type="ctrTitle"/>
          </p:nvPr>
        </p:nvSpPr>
        <p:spPr>
          <a:xfrm>
            <a:off x="1335475" y="1811950"/>
            <a:ext cx="647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/>
              <a:t>89,526,124</a:t>
            </a:r>
            <a:endParaRPr sz="9200"/>
          </a:p>
        </p:txBody>
      </p:sp>
      <p:sp>
        <p:nvSpPr>
          <p:cNvPr id="312" name="Google Shape;312;p28"/>
          <p:cNvSpPr txBox="1"/>
          <p:nvPr>
            <p:ph idx="4294967295" type="subTitle"/>
          </p:nvPr>
        </p:nvSpPr>
        <p:spPr>
          <a:xfrm>
            <a:off x="1335475" y="2916254"/>
            <a:ext cx="647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13" name="Google Shape;313;p2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/>
          <p:nvPr>
            <p:ph idx="4294967295" type="ctrTitle"/>
          </p:nvPr>
        </p:nvSpPr>
        <p:spPr>
          <a:xfrm>
            <a:off x="2884625" y="720250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89,526,124$</a:t>
            </a:r>
            <a:endParaRPr/>
          </a:p>
        </p:txBody>
      </p:sp>
      <p:sp>
        <p:nvSpPr>
          <p:cNvPr id="319" name="Google Shape;319;p29"/>
          <p:cNvSpPr txBox="1"/>
          <p:nvPr>
            <p:ph idx="4294967295" type="subTitle"/>
          </p:nvPr>
        </p:nvSpPr>
        <p:spPr>
          <a:xfrm>
            <a:off x="2884625" y="1331158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320" name="Google Shape;320;p29"/>
          <p:cNvSpPr txBox="1"/>
          <p:nvPr>
            <p:ph idx="4294967295" type="ctrTitle"/>
          </p:nvPr>
        </p:nvSpPr>
        <p:spPr>
          <a:xfrm>
            <a:off x="2884625" y="3349143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</a:t>
            </a:r>
            <a:endParaRPr/>
          </a:p>
        </p:txBody>
      </p:sp>
      <p:sp>
        <p:nvSpPr>
          <p:cNvPr id="321" name="Google Shape;321;p29"/>
          <p:cNvSpPr txBox="1"/>
          <p:nvPr>
            <p:ph idx="4294967295" type="subTitle"/>
          </p:nvPr>
        </p:nvSpPr>
        <p:spPr>
          <a:xfrm>
            <a:off x="2884625" y="3960050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322" name="Google Shape;322;p29"/>
          <p:cNvSpPr txBox="1"/>
          <p:nvPr>
            <p:ph idx="4294967295" type="ctrTitle"/>
          </p:nvPr>
        </p:nvSpPr>
        <p:spPr>
          <a:xfrm>
            <a:off x="2884625" y="2034697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185,244 users</a:t>
            </a:r>
            <a:endParaRPr/>
          </a:p>
        </p:txBody>
      </p:sp>
      <p:sp>
        <p:nvSpPr>
          <p:cNvPr id="323" name="Google Shape;323;p29"/>
          <p:cNvSpPr txBox="1"/>
          <p:nvPr>
            <p:ph idx="4294967295" type="subTitle"/>
          </p:nvPr>
        </p:nvSpPr>
        <p:spPr>
          <a:xfrm>
            <a:off x="2884625" y="2645604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324" name="Google Shape;324;p2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5" name="Google Shape;325;p29"/>
          <p:cNvGrpSpPr/>
          <p:nvPr/>
        </p:nvGrpSpPr>
        <p:grpSpPr>
          <a:xfrm>
            <a:off x="1799419" y="1526163"/>
            <a:ext cx="369526" cy="268183"/>
            <a:chOff x="3932350" y="3714775"/>
            <a:chExt cx="439650" cy="319075"/>
          </a:xfrm>
        </p:grpSpPr>
        <p:sp>
          <p:nvSpPr>
            <p:cNvPr id="326" name="Google Shape;326;p2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/>
          <p:nvPr>
            <p:ph type="title"/>
          </p:nvPr>
        </p:nvSpPr>
        <p:spPr>
          <a:xfrm>
            <a:off x="457200" y="1166125"/>
            <a:ext cx="31131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6" name="Google Shape;336;p3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7" name="Google Shape;337;p30"/>
          <p:cNvGrpSpPr/>
          <p:nvPr/>
        </p:nvGrpSpPr>
        <p:grpSpPr>
          <a:xfrm>
            <a:off x="2346861" y="1258050"/>
            <a:ext cx="2726286" cy="2547000"/>
            <a:chOff x="1293736" y="1258050"/>
            <a:chExt cx="2726286" cy="2547000"/>
          </a:xfrm>
        </p:grpSpPr>
        <p:sp>
          <p:nvSpPr>
            <p:cNvPr id="338" name="Google Shape;338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b="1"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30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Poppins Light"/>
                  <a:ea typeface="Poppins Light"/>
                  <a:cs typeface="Poppins Light"/>
                  <a:sym typeface="Poppins Light"/>
                </a:rPr>
                <a:t>Lorem ipsum dolor sit amet, consectetur adipiscing elit, sed do eiusmod tempor. Donec facilisis lacus eget mauris.</a:t>
              </a:r>
              <a:endParaRPr sz="8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42" name="Google Shape;342;p30"/>
          <p:cNvGrpSpPr/>
          <p:nvPr/>
        </p:nvGrpSpPr>
        <p:grpSpPr>
          <a:xfrm>
            <a:off x="4257083" y="1258050"/>
            <a:ext cx="2726286" cy="2547000"/>
            <a:chOff x="3203958" y="1258050"/>
            <a:chExt cx="2726286" cy="2547000"/>
          </a:xfrm>
        </p:grpSpPr>
        <p:sp>
          <p:nvSpPr>
            <p:cNvPr id="343" name="Google Shape;343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666666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b="1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3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Poppins Light"/>
                  <a:ea typeface="Poppins Light"/>
                  <a:cs typeface="Poppins Light"/>
                  <a:sym typeface="Poppins Light"/>
                </a:rPr>
                <a:t>Lorem ipsum dolor sit amet, consectetur adipiscing elit, sed do eiusmod tempor. Donec facilisis lacus eget mauris.</a:t>
              </a:r>
              <a:endParaRPr sz="8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47" name="Google Shape;347;p30"/>
          <p:cNvGrpSpPr/>
          <p:nvPr/>
        </p:nvGrpSpPr>
        <p:grpSpPr>
          <a:xfrm>
            <a:off x="6177102" y="1258050"/>
            <a:ext cx="2726286" cy="2547000"/>
            <a:chOff x="5123977" y="1258050"/>
            <a:chExt cx="2726286" cy="2547000"/>
          </a:xfrm>
        </p:grpSpPr>
        <p:sp>
          <p:nvSpPr>
            <p:cNvPr id="348" name="Google Shape;348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b="1" sz="120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Poppins Light"/>
                  <a:ea typeface="Poppins Light"/>
                  <a:cs typeface="Poppins Light"/>
                  <a:sym typeface="Poppins Light"/>
                </a:rPr>
                <a:t>Lorem ipsum dolor sit amet, consectetur adipiscing elit, sed do eiusmod tempor. Donec facilisis lacus eget mauris.</a:t>
              </a:r>
              <a:endParaRPr sz="8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57" name="Google Shape;357;p31"/>
          <p:cNvSpPr txBox="1"/>
          <p:nvPr>
            <p:ph idx="1" type="body"/>
          </p:nvPr>
        </p:nvSpPr>
        <p:spPr>
          <a:xfrm>
            <a:off x="1069625" y="1958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</a:t>
            </a:r>
            <a:endParaRPr sz="1200"/>
          </a:p>
        </p:txBody>
      </p:sp>
      <p:sp>
        <p:nvSpPr>
          <p:cNvPr id="358" name="Google Shape;358;p31"/>
          <p:cNvSpPr txBox="1"/>
          <p:nvPr>
            <p:ph idx="2" type="body"/>
          </p:nvPr>
        </p:nvSpPr>
        <p:spPr>
          <a:xfrm>
            <a:off x="2630937" y="1958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</a:t>
            </a:r>
            <a:endParaRPr sz="1200"/>
          </a:p>
        </p:txBody>
      </p:sp>
      <p:sp>
        <p:nvSpPr>
          <p:cNvPr id="359" name="Google Shape;359;p31"/>
          <p:cNvSpPr txBox="1"/>
          <p:nvPr>
            <p:ph idx="3" type="body"/>
          </p:nvPr>
        </p:nvSpPr>
        <p:spPr>
          <a:xfrm>
            <a:off x="4192249" y="1958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0" name="Google Shape;360;p3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1" name="Google Shape;36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62" name="Google Shape;362;p3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63" name="Google Shape;363;p3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6" name="Google Shape;366;p31"/>
          <p:cNvSpPr txBox="1"/>
          <p:nvPr>
            <p:ph idx="1" type="body"/>
          </p:nvPr>
        </p:nvSpPr>
        <p:spPr>
          <a:xfrm>
            <a:off x="1069625" y="3101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</a:t>
            </a:r>
            <a:endParaRPr sz="1200"/>
          </a:p>
        </p:txBody>
      </p:sp>
      <p:sp>
        <p:nvSpPr>
          <p:cNvPr id="367" name="Google Shape;367;p31"/>
          <p:cNvSpPr txBox="1"/>
          <p:nvPr>
            <p:ph idx="2" type="body"/>
          </p:nvPr>
        </p:nvSpPr>
        <p:spPr>
          <a:xfrm>
            <a:off x="2630937" y="3101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</a:t>
            </a:r>
            <a:endParaRPr sz="1200"/>
          </a:p>
        </p:txBody>
      </p:sp>
      <p:sp>
        <p:nvSpPr>
          <p:cNvPr id="368" name="Google Shape;368;p31"/>
          <p:cNvSpPr txBox="1"/>
          <p:nvPr>
            <p:ph idx="3" type="body"/>
          </p:nvPr>
        </p:nvSpPr>
        <p:spPr>
          <a:xfrm>
            <a:off x="4192249" y="3101050"/>
            <a:ext cx="14853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69" name="Google Shape;369;p31"/>
          <p:cNvGrpSpPr/>
          <p:nvPr/>
        </p:nvGrpSpPr>
        <p:grpSpPr>
          <a:xfrm>
            <a:off x="6451459" y="3663368"/>
            <a:ext cx="342882" cy="350068"/>
            <a:chOff x="3951850" y="2985350"/>
            <a:chExt cx="407950" cy="416500"/>
          </a:xfrm>
        </p:grpSpPr>
        <p:sp>
          <p:nvSpPr>
            <p:cNvPr id="370" name="Google Shape;370;p3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"/>
          <p:cNvSpPr txBox="1"/>
          <p:nvPr>
            <p:ph idx="1" type="body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can insert graphs from Excel or Google Sheets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9" name="Google Shape;379;p3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80" name="Google Shape;380;p32"/>
          <p:cNvCxnSpPr/>
          <p:nvPr/>
        </p:nvCxnSpPr>
        <p:spPr>
          <a:xfrm>
            <a:off x="1069625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32"/>
          <p:cNvCxnSpPr/>
          <p:nvPr/>
        </p:nvCxnSpPr>
        <p:spPr>
          <a:xfrm>
            <a:off x="1069625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32"/>
          <p:cNvCxnSpPr/>
          <p:nvPr/>
        </p:nvCxnSpPr>
        <p:spPr>
          <a:xfrm>
            <a:off x="1069625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3" name="Google Shape;383;p32"/>
          <p:cNvCxnSpPr/>
          <p:nvPr/>
        </p:nvCxnSpPr>
        <p:spPr>
          <a:xfrm>
            <a:off x="1069625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32"/>
          <p:cNvCxnSpPr/>
          <p:nvPr/>
        </p:nvCxnSpPr>
        <p:spPr>
          <a:xfrm>
            <a:off x="1069625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5" name="Google Shape;385;p32"/>
          <p:cNvSpPr txBox="1"/>
          <p:nvPr/>
        </p:nvSpPr>
        <p:spPr>
          <a:xfrm>
            <a:off x="1069625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4000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3000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2000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1000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" name="Google Shape;386;p32"/>
          <p:cNvSpPr/>
          <p:nvPr/>
        </p:nvSpPr>
        <p:spPr>
          <a:xfrm>
            <a:off x="1689907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2"/>
          <p:cNvSpPr/>
          <p:nvPr/>
        </p:nvSpPr>
        <p:spPr>
          <a:xfrm>
            <a:off x="2004151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2"/>
          <p:cNvSpPr/>
          <p:nvPr/>
        </p:nvSpPr>
        <p:spPr>
          <a:xfrm>
            <a:off x="2318395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2"/>
          <p:cNvSpPr/>
          <p:nvPr/>
        </p:nvSpPr>
        <p:spPr>
          <a:xfrm>
            <a:off x="3442911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2"/>
          <p:cNvSpPr/>
          <p:nvPr/>
        </p:nvSpPr>
        <p:spPr>
          <a:xfrm>
            <a:off x="3757156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2"/>
          <p:cNvSpPr/>
          <p:nvPr/>
        </p:nvSpPr>
        <p:spPr>
          <a:xfrm>
            <a:off x="4071400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2"/>
          <p:cNvSpPr/>
          <p:nvPr/>
        </p:nvSpPr>
        <p:spPr>
          <a:xfrm>
            <a:off x="5195916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2"/>
          <p:cNvSpPr/>
          <p:nvPr/>
        </p:nvSpPr>
        <p:spPr>
          <a:xfrm>
            <a:off x="5510160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2"/>
          <p:cNvSpPr/>
          <p:nvPr/>
        </p:nvSpPr>
        <p:spPr>
          <a:xfrm>
            <a:off x="5824405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6948921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2"/>
          <p:cNvSpPr/>
          <p:nvPr/>
        </p:nvSpPr>
        <p:spPr>
          <a:xfrm>
            <a:off x="7263165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2"/>
          <p:cNvSpPr/>
          <p:nvPr/>
        </p:nvSpPr>
        <p:spPr>
          <a:xfrm>
            <a:off x="7577409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54" name="Google Shape;154;p15"/>
          <p:cNvSpPr txBox="1"/>
          <p:nvPr>
            <p:ph idx="2" type="body"/>
          </p:nvPr>
        </p:nvSpPr>
        <p:spPr>
          <a:xfrm>
            <a:off x="3440854" y="1958050"/>
            <a:ext cx="2236800" cy="22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EDIT IN POWERPOINT®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b="1" lang="en" sz="1000">
                <a:solidFill>
                  <a:srgbClr val="000000"/>
                </a:solidFill>
              </a:rPr>
              <a:t>"Download as PowerPoint template"</a:t>
            </a:r>
            <a:r>
              <a:rPr lang="en" sz="1000">
                <a:solidFill>
                  <a:srgbClr val="000000"/>
                </a:solidFill>
              </a:rPr>
              <a:t>. You will get a .pptx file that you can edit in PowerPoint.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00000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000">
                <a:solidFill>
                  <a:srgbClr val="000000"/>
                </a:solidFill>
              </a:rPr>
              <a:t>)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155" name="Google Shape;155;p15"/>
          <p:cNvSpPr txBox="1"/>
          <p:nvPr>
            <p:ph idx="1" type="body"/>
          </p:nvPr>
        </p:nvSpPr>
        <p:spPr>
          <a:xfrm>
            <a:off x="1069625" y="1958050"/>
            <a:ext cx="2236800" cy="22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00000"/>
                </a:solidFill>
              </a:rPr>
              <a:t>EDIT IN GOOGLE SLIDES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b="1" lang="en" sz="1000">
                <a:solidFill>
                  <a:srgbClr val="000000"/>
                </a:solidFill>
              </a:rPr>
              <a:t>"Use as Google Slides Theme"</a:t>
            </a:r>
            <a:r>
              <a:rPr lang="en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00000"/>
                </a:solidFill>
              </a:rPr>
              <a:t>You have to be signed in to your Google account.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56" name="Google Shape;156;p15"/>
          <p:cNvSpPr txBox="1"/>
          <p:nvPr>
            <p:ph idx="2" type="body"/>
          </p:nvPr>
        </p:nvSpPr>
        <p:spPr>
          <a:xfrm>
            <a:off x="1069625" y="4204000"/>
            <a:ext cx="56079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666666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</a:rPr>
              <a:t>This template is free to use under </a:t>
            </a:r>
            <a:r>
              <a:rPr lang="en" sz="1000" u="sng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157" name="Google Shape;157;p1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7227977" y="2052723"/>
            <a:ext cx="1212302" cy="1038068"/>
            <a:chOff x="1934025" y="1001650"/>
            <a:chExt cx="415300" cy="355600"/>
          </a:xfrm>
        </p:grpSpPr>
        <p:sp>
          <p:nvSpPr>
            <p:cNvPr id="159" name="Google Shape;159;p15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>
            <p:ph idx="4294967295" type="body"/>
          </p:nvPr>
        </p:nvSpPr>
        <p:spPr>
          <a:xfrm>
            <a:off x="762000" y="444300"/>
            <a:ext cx="21195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Poppins"/>
                <a:ea typeface="Poppins"/>
                <a:cs typeface="Poppins"/>
                <a:sym typeface="Poppins"/>
              </a:rPr>
              <a:t>Mobile</a:t>
            </a:r>
            <a:r>
              <a:rPr b="1" lang="en" sz="3600">
                <a:latin typeface="Poppins"/>
                <a:ea typeface="Poppins"/>
                <a:cs typeface="Poppins"/>
                <a:sym typeface="Poppins"/>
              </a:rPr>
              <a:t> project</a:t>
            </a:r>
            <a:endParaRPr sz="3600"/>
          </a:p>
        </p:txBody>
      </p:sp>
      <p:sp>
        <p:nvSpPr>
          <p:cNvPr id="403" name="Google Shape;403;p3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4" name="Google Shape;404;p33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405" name="Google Shape;405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9" name="Google Shape;409;p33"/>
          <p:cNvSpPr txBox="1"/>
          <p:nvPr>
            <p:ph idx="4294967295" type="body"/>
          </p:nvPr>
        </p:nvSpPr>
        <p:spPr>
          <a:xfrm>
            <a:off x="6262500" y="444300"/>
            <a:ext cx="21195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pic>
        <p:nvPicPr>
          <p:cNvPr id="410" name="Google Shape;410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559238" y="7558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6" name="Google Shape;416;p34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417" name="Google Shape;417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34"/>
          <p:cNvSpPr txBox="1"/>
          <p:nvPr>
            <p:ph idx="4294967295" type="body"/>
          </p:nvPr>
        </p:nvSpPr>
        <p:spPr>
          <a:xfrm>
            <a:off x="762000" y="444300"/>
            <a:ext cx="21195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Poppins"/>
                <a:ea typeface="Poppins"/>
                <a:cs typeface="Poppins"/>
                <a:sym typeface="Poppins"/>
              </a:rPr>
              <a:t>Tablet</a:t>
            </a:r>
            <a:r>
              <a:rPr b="1" lang="en" sz="3600">
                <a:latin typeface="Poppins"/>
                <a:ea typeface="Poppins"/>
                <a:cs typeface="Poppins"/>
                <a:sym typeface="Poppins"/>
              </a:rPr>
              <a:t> project</a:t>
            </a:r>
            <a:endParaRPr sz="3600"/>
          </a:p>
        </p:txBody>
      </p:sp>
      <p:sp>
        <p:nvSpPr>
          <p:cNvPr id="422" name="Google Shape;422;p34"/>
          <p:cNvSpPr txBox="1"/>
          <p:nvPr>
            <p:ph idx="4294967295" type="body"/>
          </p:nvPr>
        </p:nvSpPr>
        <p:spPr>
          <a:xfrm>
            <a:off x="6262500" y="444300"/>
            <a:ext cx="21195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pic>
        <p:nvPicPr>
          <p:cNvPr id="423" name="Google Shape;4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0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9" name="Google Shape;429;p35"/>
          <p:cNvSpPr txBox="1"/>
          <p:nvPr>
            <p:ph idx="4294967295" type="body"/>
          </p:nvPr>
        </p:nvSpPr>
        <p:spPr>
          <a:xfrm>
            <a:off x="403325" y="444300"/>
            <a:ext cx="21195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400">
                <a:latin typeface="Poppins"/>
                <a:ea typeface="Poppins"/>
                <a:cs typeface="Poppins"/>
                <a:sym typeface="Poppins"/>
              </a:rPr>
              <a:t>Desktop </a:t>
            </a:r>
            <a:r>
              <a:rPr b="1" lang="en" sz="3400"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3400"/>
          </a:p>
        </p:txBody>
      </p:sp>
      <p:sp>
        <p:nvSpPr>
          <p:cNvPr id="430" name="Google Shape;430;p35"/>
          <p:cNvSpPr txBox="1"/>
          <p:nvPr>
            <p:ph idx="4294967295" type="body"/>
          </p:nvPr>
        </p:nvSpPr>
        <p:spPr>
          <a:xfrm>
            <a:off x="6621175" y="444300"/>
            <a:ext cx="21195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grpSp>
        <p:nvGrpSpPr>
          <p:cNvPr id="431" name="Google Shape;431;p35"/>
          <p:cNvGrpSpPr/>
          <p:nvPr/>
        </p:nvGrpSpPr>
        <p:grpSpPr>
          <a:xfrm>
            <a:off x="2300899" y="1241129"/>
            <a:ext cx="4542205" cy="2661224"/>
            <a:chOff x="2300899" y="1241129"/>
            <a:chExt cx="4542205" cy="2661224"/>
          </a:xfrm>
        </p:grpSpPr>
        <p:sp>
          <p:nvSpPr>
            <p:cNvPr id="432" name="Google Shape;432;p35"/>
            <p:cNvSpPr/>
            <p:nvPr/>
          </p:nvSpPr>
          <p:spPr>
            <a:xfrm>
              <a:off x="2672349" y="1241129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2300899" y="3832321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2300899" y="3776295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4235243" y="3776295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6" name="Google Shape;436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2" name="Google Shape;442;p36"/>
          <p:cNvSpPr txBox="1"/>
          <p:nvPr>
            <p:ph idx="4294967295" type="ctrTitle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</a:t>
            </a:r>
            <a:r>
              <a:rPr lang="en" sz="8000"/>
              <a:t>!</a:t>
            </a:r>
            <a:endParaRPr sz="8000"/>
          </a:p>
        </p:txBody>
      </p:sp>
      <p:sp>
        <p:nvSpPr>
          <p:cNvPr id="443" name="Google Shape;443;p36"/>
          <p:cNvSpPr txBox="1"/>
          <p:nvPr>
            <p:ph idx="4294967295" type="subTitle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Any questions?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@username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user@mail.me</a:t>
            </a:r>
            <a:endParaRPr/>
          </a:p>
        </p:txBody>
      </p:sp>
      <p:grpSp>
        <p:nvGrpSpPr>
          <p:cNvPr id="444" name="Google Shape;444;p36"/>
          <p:cNvGrpSpPr/>
          <p:nvPr/>
        </p:nvGrpSpPr>
        <p:grpSpPr>
          <a:xfrm>
            <a:off x="1812552" y="1460659"/>
            <a:ext cx="345971" cy="325505"/>
            <a:chOff x="5972700" y="2330200"/>
            <a:chExt cx="411625" cy="387275"/>
          </a:xfrm>
        </p:grpSpPr>
        <p:sp>
          <p:nvSpPr>
            <p:cNvPr id="445" name="Google Shape;445;p3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7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52" name="Google Shape;452;p37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￮"/>
            </a:pPr>
            <a:r>
              <a:rPr lang="en" sz="1800"/>
              <a:t>Presentation template by </a:t>
            </a:r>
            <a:r>
              <a:rPr lang="en" sz="18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/>
              <a:t>Photographs by </a:t>
            </a:r>
            <a:r>
              <a:rPr lang="en" sz="18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53" name="Google Shape;453;p3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37"/>
          <p:cNvSpPr/>
          <p:nvPr/>
        </p:nvSpPr>
        <p:spPr>
          <a:xfrm>
            <a:off x="7253423" y="2000860"/>
            <a:ext cx="1272074" cy="1141889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8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60" name="Google Shape;460;p38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￮"/>
            </a:pPr>
            <a:r>
              <a:rPr lang="en" sz="1400">
                <a:solidFill>
                  <a:srgbClr val="000000"/>
                </a:solidFill>
              </a:rPr>
              <a:t>Titles: Poppins Bold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￮"/>
            </a:pPr>
            <a:r>
              <a:rPr lang="en" sz="1400">
                <a:solidFill>
                  <a:srgbClr val="000000"/>
                </a:solidFill>
              </a:rPr>
              <a:t>Body copy: Poppins Light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at: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https://www.fontsquirrel.com/fonts/poppins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461" name="Google Shape;461;p38"/>
          <p:cNvSpPr txBox="1"/>
          <p:nvPr/>
        </p:nvSpPr>
        <p:spPr>
          <a:xfrm>
            <a:off x="1069625" y="4019250"/>
            <a:ext cx="4608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Poppins Light"/>
                <a:ea typeface="Poppins Light"/>
                <a:cs typeface="Poppins Light"/>
                <a:sym typeface="Poppi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62" name="Google Shape;462;p3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3" name="Google Shape;463;p38"/>
          <p:cNvGrpSpPr/>
          <p:nvPr/>
        </p:nvGrpSpPr>
        <p:grpSpPr>
          <a:xfrm>
            <a:off x="7075309" y="1848466"/>
            <a:ext cx="1628291" cy="1446665"/>
            <a:chOff x="5292575" y="3681900"/>
            <a:chExt cx="420150" cy="373275"/>
          </a:xfrm>
        </p:grpSpPr>
        <p:sp>
          <p:nvSpPr>
            <p:cNvPr id="464" name="Google Shape;464;p3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9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76" name="Google Shape;476;p39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77" name="Google Shape;477;p39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0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83" name="Google Shape;483;p4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4" name="Google Shape;484;p40"/>
          <p:cNvSpPr/>
          <p:nvPr/>
        </p:nvSpPr>
        <p:spPr>
          <a:xfrm>
            <a:off x="7735208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DEC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40"/>
          <p:cNvSpPr/>
          <p:nvPr/>
        </p:nvSpPr>
        <p:spPr>
          <a:xfrm>
            <a:off x="7075124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NOV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6" name="Google Shape;486;p40"/>
          <p:cNvSpPr/>
          <p:nvPr/>
        </p:nvSpPr>
        <p:spPr>
          <a:xfrm>
            <a:off x="6415040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OCT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40"/>
          <p:cNvSpPr/>
          <p:nvPr/>
        </p:nvSpPr>
        <p:spPr>
          <a:xfrm>
            <a:off x="5754956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SEP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40"/>
          <p:cNvSpPr/>
          <p:nvPr/>
        </p:nvSpPr>
        <p:spPr>
          <a:xfrm>
            <a:off x="5094872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AUG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9" name="Google Shape;489;p40"/>
          <p:cNvSpPr/>
          <p:nvPr/>
        </p:nvSpPr>
        <p:spPr>
          <a:xfrm>
            <a:off x="4434788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JUL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3774704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JUN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3114619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40"/>
          <p:cNvSpPr/>
          <p:nvPr/>
        </p:nvSpPr>
        <p:spPr>
          <a:xfrm>
            <a:off x="2454535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40"/>
          <p:cNvSpPr/>
          <p:nvPr/>
        </p:nvSpPr>
        <p:spPr>
          <a:xfrm>
            <a:off x="1794451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40"/>
          <p:cNvSpPr/>
          <p:nvPr/>
        </p:nvSpPr>
        <p:spPr>
          <a:xfrm>
            <a:off x="1134367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FEB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5" name="Google Shape;495;p40"/>
          <p:cNvSpPr/>
          <p:nvPr/>
        </p:nvSpPr>
        <p:spPr>
          <a:xfrm>
            <a:off x="474283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JAN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6" name="Google Shape;496;p40"/>
          <p:cNvSpPr/>
          <p:nvPr/>
        </p:nvSpPr>
        <p:spPr>
          <a:xfrm>
            <a:off x="0" y="2908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97" name="Google Shape;497;p40"/>
          <p:cNvCxnSpPr/>
          <p:nvPr/>
        </p:nvCxnSpPr>
        <p:spPr>
          <a:xfrm rot="10800000">
            <a:off x="768923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8" name="Google Shape;498;p40"/>
          <p:cNvSpPr txBox="1"/>
          <p:nvPr/>
        </p:nvSpPr>
        <p:spPr>
          <a:xfrm>
            <a:off x="727900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99" name="Google Shape;499;p40"/>
          <p:cNvCxnSpPr/>
          <p:nvPr/>
        </p:nvCxnSpPr>
        <p:spPr>
          <a:xfrm rot="10800000">
            <a:off x="2090158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0" name="Google Shape;500;p40"/>
          <p:cNvSpPr txBox="1"/>
          <p:nvPr/>
        </p:nvSpPr>
        <p:spPr>
          <a:xfrm>
            <a:off x="2050642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01" name="Google Shape;501;p40"/>
          <p:cNvCxnSpPr/>
          <p:nvPr/>
        </p:nvCxnSpPr>
        <p:spPr>
          <a:xfrm rot="10800000">
            <a:off x="3411393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2" name="Google Shape;502;p40"/>
          <p:cNvSpPr txBox="1"/>
          <p:nvPr/>
        </p:nvSpPr>
        <p:spPr>
          <a:xfrm>
            <a:off x="3373384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03" name="Google Shape;503;p40"/>
          <p:cNvCxnSpPr/>
          <p:nvPr/>
        </p:nvCxnSpPr>
        <p:spPr>
          <a:xfrm rot="10800000">
            <a:off x="4732628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4" name="Google Shape;504;p40"/>
          <p:cNvSpPr txBox="1"/>
          <p:nvPr/>
        </p:nvSpPr>
        <p:spPr>
          <a:xfrm>
            <a:off x="4696126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05" name="Google Shape;505;p40"/>
          <p:cNvCxnSpPr/>
          <p:nvPr/>
        </p:nvCxnSpPr>
        <p:spPr>
          <a:xfrm rot="10800000">
            <a:off x="6053863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6" name="Google Shape;506;p40"/>
          <p:cNvSpPr txBox="1"/>
          <p:nvPr/>
        </p:nvSpPr>
        <p:spPr>
          <a:xfrm>
            <a:off x="6018868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07" name="Google Shape;507;p40"/>
          <p:cNvCxnSpPr/>
          <p:nvPr/>
        </p:nvCxnSpPr>
        <p:spPr>
          <a:xfrm rot="10800000">
            <a:off x="7375098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8" name="Google Shape;508;p40"/>
          <p:cNvSpPr txBox="1"/>
          <p:nvPr/>
        </p:nvSpPr>
        <p:spPr>
          <a:xfrm>
            <a:off x="7341610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09" name="Google Shape;509;p40"/>
          <p:cNvCxnSpPr/>
          <p:nvPr/>
        </p:nvCxnSpPr>
        <p:spPr>
          <a:xfrm rot="10800000">
            <a:off x="1439687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0" name="Google Shape;510;p40"/>
          <p:cNvSpPr txBox="1"/>
          <p:nvPr/>
        </p:nvSpPr>
        <p:spPr>
          <a:xfrm>
            <a:off x="1369548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11" name="Google Shape;511;p40"/>
          <p:cNvCxnSpPr/>
          <p:nvPr/>
        </p:nvCxnSpPr>
        <p:spPr>
          <a:xfrm rot="10800000">
            <a:off x="2760922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0"/>
          <p:cNvSpPr txBox="1"/>
          <p:nvPr/>
        </p:nvSpPr>
        <p:spPr>
          <a:xfrm>
            <a:off x="2699944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13" name="Google Shape;513;p40"/>
          <p:cNvCxnSpPr/>
          <p:nvPr/>
        </p:nvCxnSpPr>
        <p:spPr>
          <a:xfrm rot="10800000">
            <a:off x="4082157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0"/>
          <p:cNvSpPr txBox="1"/>
          <p:nvPr/>
        </p:nvSpPr>
        <p:spPr>
          <a:xfrm>
            <a:off x="4030339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15" name="Google Shape;515;p40"/>
          <p:cNvCxnSpPr/>
          <p:nvPr/>
        </p:nvCxnSpPr>
        <p:spPr>
          <a:xfrm rot="10800000">
            <a:off x="5403392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0"/>
          <p:cNvSpPr txBox="1"/>
          <p:nvPr/>
        </p:nvSpPr>
        <p:spPr>
          <a:xfrm>
            <a:off x="5360735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17" name="Google Shape;517;p40"/>
          <p:cNvCxnSpPr/>
          <p:nvPr/>
        </p:nvCxnSpPr>
        <p:spPr>
          <a:xfrm rot="10800000">
            <a:off x="6724627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0"/>
          <p:cNvSpPr txBox="1"/>
          <p:nvPr/>
        </p:nvSpPr>
        <p:spPr>
          <a:xfrm>
            <a:off x="6691131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19" name="Google Shape;519;p40"/>
          <p:cNvCxnSpPr/>
          <p:nvPr/>
        </p:nvCxnSpPr>
        <p:spPr>
          <a:xfrm rot="10800000">
            <a:off x="8045862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0" name="Google Shape;520;p40"/>
          <p:cNvSpPr txBox="1"/>
          <p:nvPr/>
        </p:nvSpPr>
        <p:spPr>
          <a:xfrm>
            <a:off x="8008073" y="3800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1"/>
          <p:cNvSpPr txBox="1"/>
          <p:nvPr>
            <p:ph idx="4294967295" type="title"/>
          </p:nvPr>
        </p:nvSpPr>
        <p:spPr>
          <a:xfrm>
            <a:off x="457200" y="473000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26" name="Google Shape;526;p4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9" name="Google Shape;529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30" name="Google Shape;530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32" name="Google Shape;532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33" name="Google Shape;533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35" name="Google Shape;535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36" name="Google Shape;536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endParaRPr sz="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38" name="Google Shape;538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539" name="Google Shape;539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0" name="Google Shape;540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6</a:t>
              </a:r>
              <a:endParaRPr sz="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41" name="Google Shape;541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542" name="Google Shape;542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3" name="Google Shape;543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 sz="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44" name="Google Shape;544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45" name="Google Shape;545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6" name="Google Shape;546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47" name="Google Shape;547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8" name="Google Shape;548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9" name="Google Shape;549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1" name="Google Shape;551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2" name="Google Shape;552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2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58" name="Google Shape;558;p4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59" name="Google Shape;559;p42"/>
          <p:cNvGraphicFramePr/>
          <p:nvPr/>
        </p:nvGraphicFramePr>
        <p:xfrm>
          <a:off x="562950" y="1939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{F84DA76C-795A-495A-BEFA-B778C0396278}</a:tableStyleId>
              </a:tblPr>
              <a:tblGrid>
                <a:gridCol w="1368625"/>
                <a:gridCol w="469950"/>
                <a:gridCol w="469950"/>
                <a:gridCol w="469950"/>
                <a:gridCol w="469950"/>
                <a:gridCol w="469950"/>
                <a:gridCol w="469950"/>
                <a:gridCol w="469950"/>
                <a:gridCol w="469950"/>
                <a:gridCol w="469950"/>
                <a:gridCol w="469950"/>
                <a:gridCol w="469950"/>
                <a:gridCol w="469950"/>
                <a:gridCol w="469950"/>
                <a:gridCol w="469950"/>
              </a:tblGrid>
              <a:tr h="26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6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6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6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6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6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66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idx="4294967295" type="ctrTitle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168" name="Google Shape;168;p16"/>
          <p:cNvSpPr txBox="1"/>
          <p:nvPr>
            <p:ph idx="4294967295" type="subTitle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I am Jayden Smith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69" name="Google Shape;169;p1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3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65" name="Google Shape;565;p4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6" name="Google Shape;566;p43"/>
          <p:cNvSpPr/>
          <p:nvPr/>
        </p:nvSpPr>
        <p:spPr>
          <a:xfrm>
            <a:off x="598775" y="1817525"/>
            <a:ext cx="3736800" cy="14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STRENGTHS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7" name="Google Shape;567;p43"/>
          <p:cNvSpPr/>
          <p:nvPr/>
        </p:nvSpPr>
        <p:spPr>
          <a:xfrm>
            <a:off x="4490139" y="1817525"/>
            <a:ext cx="3736800" cy="14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WEAKNESSES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8" name="Google Shape;568;p43"/>
          <p:cNvSpPr/>
          <p:nvPr/>
        </p:nvSpPr>
        <p:spPr>
          <a:xfrm>
            <a:off x="598775" y="3379745"/>
            <a:ext cx="3736800" cy="14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Black is the color of ebony and of outer space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OPPORTUNITIES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9" name="Google Shape;569;p43"/>
          <p:cNvSpPr/>
          <p:nvPr/>
        </p:nvSpPr>
        <p:spPr>
          <a:xfrm>
            <a:off x="4490139" y="3379745"/>
            <a:ext cx="3736800" cy="14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White is the color of milk and fresh snow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THREATS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0" name="Google Shape;570;p43"/>
          <p:cNvSpPr/>
          <p:nvPr/>
        </p:nvSpPr>
        <p:spPr>
          <a:xfrm>
            <a:off x="3262889" y="2150658"/>
            <a:ext cx="2147400" cy="2147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3"/>
          <p:cNvSpPr/>
          <p:nvPr/>
        </p:nvSpPr>
        <p:spPr>
          <a:xfrm rot="5400000">
            <a:off x="3417591" y="2150658"/>
            <a:ext cx="2147400" cy="2147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3"/>
          <p:cNvSpPr/>
          <p:nvPr/>
        </p:nvSpPr>
        <p:spPr>
          <a:xfrm rot="10800000">
            <a:off x="3417591" y="2306581"/>
            <a:ext cx="2147400" cy="2147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3"/>
          <p:cNvSpPr/>
          <p:nvPr/>
        </p:nvSpPr>
        <p:spPr>
          <a:xfrm rot="-5400000">
            <a:off x="3262889" y="2306581"/>
            <a:ext cx="2147400" cy="2147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3"/>
          <p:cNvSpPr/>
          <p:nvPr/>
        </p:nvSpPr>
        <p:spPr>
          <a:xfrm>
            <a:off x="3757249" y="2598570"/>
            <a:ext cx="290796" cy="3944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oppins"/>
              </a:rPr>
              <a:t>S</a:t>
            </a:r>
          </a:p>
        </p:txBody>
      </p:sp>
      <p:sp>
        <p:nvSpPr>
          <p:cNvPr id="575" name="Google Shape;575;p43"/>
          <p:cNvSpPr/>
          <p:nvPr/>
        </p:nvSpPr>
        <p:spPr>
          <a:xfrm>
            <a:off x="4659504" y="2605428"/>
            <a:ext cx="550319" cy="3851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oppins"/>
              </a:rPr>
              <a:t>W</a:t>
            </a:r>
          </a:p>
        </p:txBody>
      </p:sp>
      <p:sp>
        <p:nvSpPr>
          <p:cNvPr id="576" name="Google Shape;576;p43"/>
          <p:cNvSpPr/>
          <p:nvPr/>
        </p:nvSpPr>
        <p:spPr>
          <a:xfrm>
            <a:off x="3726523" y="3581454"/>
            <a:ext cx="395044" cy="3944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oppins"/>
              </a:rPr>
              <a:t>O</a:t>
            </a:r>
          </a:p>
        </p:txBody>
      </p:sp>
      <p:sp>
        <p:nvSpPr>
          <p:cNvPr id="577" name="Google Shape;577;p43"/>
          <p:cNvSpPr/>
          <p:nvPr/>
        </p:nvSpPr>
        <p:spPr>
          <a:xfrm>
            <a:off x="4761009" y="3588312"/>
            <a:ext cx="297929" cy="3851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oppins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83" name="Google Shape;583;p4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4" name="Google Shape;584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Key Activities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b="1"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5" name="Google Shape;585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Key Resources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6" name="Google Shape;586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Propositions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7" name="Google Shape;587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 Relationships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8" name="Google Shape;588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Channels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9" name="Google Shape;589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 Segments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0" name="Google Shape;590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Key Partners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b="1"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1" name="Google Shape;591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Cost Structure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2" name="Google Shape;592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Revenue Streams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3" name="Google Shape;593;p44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4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4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4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7" name="Google Shape;597;p44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598" name="Google Shape;598;p44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0" name="Google Shape;600;p44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601" name="Google Shape;601;p44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4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4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4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4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4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4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44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609" name="Google Shape;609;p44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4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4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4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4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4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4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4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4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4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4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44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621" name="Google Shape;621;p44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4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4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4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4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6" name="Google Shape;626;p44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5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32" name="Google Shape;632;p4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3" name="Google Shape;633;p45"/>
          <p:cNvGrpSpPr/>
          <p:nvPr/>
        </p:nvGrpSpPr>
        <p:grpSpPr>
          <a:xfrm>
            <a:off x="587751" y="1849252"/>
            <a:ext cx="3123047" cy="2807679"/>
            <a:chOff x="3778727" y="4460423"/>
            <a:chExt cx="720160" cy="647438"/>
          </a:xfrm>
        </p:grpSpPr>
        <p:sp>
          <p:nvSpPr>
            <p:cNvPr id="634" name="Google Shape;634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641" name="Google Shape;641;p45"/>
          <p:cNvCxnSpPr/>
          <p:nvPr/>
        </p:nvCxnSpPr>
        <p:spPr>
          <a:xfrm>
            <a:off x="3641587" y="2314046"/>
            <a:ext cx="914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2" name="Google Shape;642;p45"/>
          <p:cNvSpPr txBox="1"/>
          <p:nvPr/>
        </p:nvSpPr>
        <p:spPr>
          <a:xfrm>
            <a:off x="4609690" y="2165130"/>
            <a:ext cx="24120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3" name="Google Shape;643;p45"/>
          <p:cNvCxnSpPr/>
          <p:nvPr/>
        </p:nvCxnSpPr>
        <p:spPr>
          <a:xfrm>
            <a:off x="3506844" y="2730909"/>
            <a:ext cx="1049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4" name="Google Shape;644;p45"/>
          <p:cNvSpPr txBox="1"/>
          <p:nvPr/>
        </p:nvSpPr>
        <p:spPr>
          <a:xfrm>
            <a:off x="4609690" y="2581985"/>
            <a:ext cx="24120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5" name="Google Shape;645;p45"/>
          <p:cNvCxnSpPr/>
          <p:nvPr/>
        </p:nvCxnSpPr>
        <p:spPr>
          <a:xfrm>
            <a:off x="3315366" y="3147773"/>
            <a:ext cx="1240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6" name="Google Shape;646;p45"/>
          <p:cNvSpPr txBox="1"/>
          <p:nvPr/>
        </p:nvSpPr>
        <p:spPr>
          <a:xfrm>
            <a:off x="4609690" y="2998840"/>
            <a:ext cx="24120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7" name="Google Shape;647;p45"/>
          <p:cNvCxnSpPr/>
          <p:nvPr/>
        </p:nvCxnSpPr>
        <p:spPr>
          <a:xfrm>
            <a:off x="3152255" y="3564615"/>
            <a:ext cx="1404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8" name="Google Shape;648;p45"/>
          <p:cNvSpPr txBox="1"/>
          <p:nvPr/>
        </p:nvSpPr>
        <p:spPr>
          <a:xfrm>
            <a:off x="4609690" y="3415695"/>
            <a:ext cx="24120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9" name="Google Shape;649;p45"/>
          <p:cNvCxnSpPr/>
          <p:nvPr/>
        </p:nvCxnSpPr>
        <p:spPr>
          <a:xfrm>
            <a:off x="2974950" y="3981479"/>
            <a:ext cx="15813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0" name="Google Shape;650;p45"/>
          <p:cNvSpPr txBox="1"/>
          <p:nvPr/>
        </p:nvSpPr>
        <p:spPr>
          <a:xfrm>
            <a:off x="4609690" y="3832550"/>
            <a:ext cx="24120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51" name="Google Shape;651;p45"/>
          <p:cNvCxnSpPr/>
          <p:nvPr/>
        </p:nvCxnSpPr>
        <p:spPr>
          <a:xfrm>
            <a:off x="2790569" y="4398321"/>
            <a:ext cx="175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2" name="Google Shape;652;p45"/>
          <p:cNvSpPr txBox="1"/>
          <p:nvPr/>
        </p:nvSpPr>
        <p:spPr>
          <a:xfrm>
            <a:off x="4609690" y="4249405"/>
            <a:ext cx="24120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Insert your content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6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58" name="Google Shape;658;p4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9" name="Google Shape;659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550500" y="2064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0" name="Google Shape;660;p46"/>
          <p:cNvSpPr txBox="1"/>
          <p:nvPr/>
        </p:nvSpPr>
        <p:spPr>
          <a:xfrm>
            <a:off x="555525" y="3683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Imani Jackson</a:t>
            </a:r>
            <a:br>
              <a:rPr lang="en"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Blue is the colour of the clear sky and the deep sea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61" name="Google Shape;66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0225" y="2064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2" name="Google Shape;662;p46"/>
          <p:cNvSpPr txBox="1"/>
          <p:nvPr/>
        </p:nvSpPr>
        <p:spPr>
          <a:xfrm>
            <a:off x="2535250" y="3683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Marcos Galán</a:t>
            </a:r>
            <a:br>
              <a:rPr lang="en"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Blue is the colour of the clear sky and the deep sea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63" name="Google Shape;663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509950" y="2064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4" name="Google Shape;664;p46"/>
          <p:cNvSpPr txBox="1"/>
          <p:nvPr/>
        </p:nvSpPr>
        <p:spPr>
          <a:xfrm>
            <a:off x="4514975" y="3683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Ixchel Valdía</a:t>
            </a:r>
            <a:br>
              <a:rPr lang="en"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Blue is the colour of the clear sky and the deep sea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65" name="Google Shape;665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489675" y="2064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6" name="Google Shape;666;p46"/>
          <p:cNvSpPr txBox="1"/>
          <p:nvPr/>
        </p:nvSpPr>
        <p:spPr>
          <a:xfrm>
            <a:off x="6494700" y="3683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Nils Årud</a:t>
            </a:r>
            <a:br>
              <a:rPr lang="en"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Blue is the colour of the clear sky and the deep sea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72" name="Google Shape;672;p4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73" name="Google Shape;673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74" name="Google Shape;674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75" name="Google Shape;675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LOW VALUE 1</a:t>
            </a:r>
            <a:endParaRPr sz="7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6" name="Google Shape;676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HIGH VALUE 1</a:t>
            </a:r>
            <a:endParaRPr sz="7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7" name="Google Shape;677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LOW VALUE 2</a:t>
            </a:r>
            <a:endParaRPr sz="7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8" name="Google Shape;678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HIGH VALUE 2</a:t>
            </a:r>
            <a:endParaRPr sz="7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9" name="Google Shape;679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Our company</a:t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0" name="Google Shape;680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Competitor</a:t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1" name="Google Shape;681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Competitor</a:t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2" name="Google Shape;682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Competitor</a:t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3" name="Google Shape;683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Competitor</a:t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4" name="Google Shape;684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Competitor</a:t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5" name="Google Shape;685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Competitor</a:t>
            </a:r>
            <a:endParaRPr sz="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8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91" name="Google Shape;691;p4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92" name="Google Shape;692;p48"/>
          <p:cNvGraphicFramePr/>
          <p:nvPr/>
        </p:nvGraphicFramePr>
        <p:xfrm>
          <a:off x="557725" y="195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{51611BF4-621E-4B3C-804F-145F23E6AE47}</a:tableStyleId>
              </a:tblPr>
              <a:tblGrid>
                <a:gridCol w="870875"/>
                <a:gridCol w="998200"/>
                <a:gridCol w="998200"/>
                <a:gridCol w="998200"/>
                <a:gridCol w="998200"/>
                <a:gridCol w="998200"/>
                <a:gridCol w="998200"/>
                <a:gridCol w="998200"/>
              </a:tblGrid>
              <a:tr h="30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4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4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SlidesCarnival icons are editable shapes. 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means that you can: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●"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Resize them without losing quality.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●"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Change line color, width and style</a:t>
            </a:r>
            <a:r>
              <a:rPr lang="en" sz="900"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oppins Light"/>
                <a:ea typeface="Poppins Light"/>
                <a:cs typeface="Poppins Light"/>
                <a:sym typeface="Poppins Light"/>
              </a:rPr>
              <a:t>Isn’t that nice? :)</a:t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oppins Light"/>
                <a:ea typeface="Poppins Light"/>
                <a:cs typeface="Poppins Light"/>
                <a:sym typeface="Poppins Light"/>
              </a:rPr>
              <a:t>Examples:</a:t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698" name="Google Shape;698;p49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99" name="Google Shape;699;p4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9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714" name="Google Shape;714;p4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9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720" name="Google Shape;720;p4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5" name="Google Shape;725;p49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9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7" name="Google Shape;727;p4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28" name="Google Shape;728;p4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2" name="Google Shape;732;p49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3" name="Google Shape;733;p49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34" name="Google Shape;734;p4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42" name="Google Shape;742;p4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6" name="Google Shape;746;p49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9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49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49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0" name="Google Shape;750;p49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51" name="Google Shape;751;p4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49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54" name="Google Shape;754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9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57" name="Google Shape;757;p4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9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61" name="Google Shape;761;p4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9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69" name="Google Shape;769;p4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9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76" name="Google Shape;776;p4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0" name="Google Shape;780;p49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1" name="Google Shape;781;p49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82" name="Google Shape;782;p4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9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85" name="Google Shape;785;p4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9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91" name="Google Shape;791;p4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49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94" name="Google Shape;794;p4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9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802" name="Google Shape;802;p4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808" name="Google Shape;808;p4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9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817" name="Google Shape;817;p4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49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822" name="Google Shape;822;p4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9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27" name="Google Shape;827;p4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49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32" name="Google Shape;832;p4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49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35" name="Google Shape;835;p4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38" name="Google Shape;838;p4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49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1" name="Google Shape;841;p49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42" name="Google Shape;842;p4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49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45" name="Google Shape;845;p4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3" name="Google Shape;853;p49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49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49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56" name="Google Shape;856;p4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8" name="Google Shape;858;p49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9" name="Google Shape;859;p49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60" name="Google Shape;860;p4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49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63" name="Google Shape;863;p4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4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68" name="Google Shape;868;p4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49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49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73" name="Google Shape;873;p4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9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80" name="Google Shape;880;p4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9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90" name="Google Shape;890;p4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49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94" name="Google Shape;894;p4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98" name="Google Shape;898;p4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9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904" name="Google Shape;904;p4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9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907" name="Google Shape;907;p4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49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915" name="Google Shape;915;p4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49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922" name="Google Shape;922;p4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49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925" name="Google Shape;925;p4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p49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49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49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49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3" name="Google Shape;933;p49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34" name="Google Shape;934;p4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49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43" name="Google Shape;943;p4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9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46" name="Google Shape;946;p4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49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53" name="Google Shape;953;p4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49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61" name="Google Shape;961;p4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49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65" name="Google Shape;965;p4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49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72" name="Google Shape;972;p4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49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76" name="Google Shape;976;p4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49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80" name="Google Shape;980;p4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9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86" name="Google Shape;986;p4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49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1014" name="Google Shape;1014;p4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4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38" name="Google Shape;1038;p4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53" name="Google Shape;1053;p4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9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57" name="Google Shape;1057;p4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3" name="Google Shape;1063;p49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64" name="Google Shape;1064;p4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2" name="Google Shape;1072;p49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73" name="Google Shape;1073;p4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49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77" name="Google Shape;1077;p4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2" name="Google Shape;1082;p49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83" name="Google Shape;1083;p4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0" name="Google Shape;1090;p49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91" name="Google Shape;1091;p4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4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98" name="Google Shape;1098;p4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49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108" name="Google Shape;1108;p4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49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120" name="Google Shape;1120;p4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5" name="Google Shape;1125;p49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26" name="Google Shape;1126;p4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34" name="Google Shape;1134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6" name="Google Shape;1136;p49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37" name="Google Shape;1137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9" name="Google Shape;1139;p49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40" name="Google Shape;1140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2" name="Google Shape;1142;p49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49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49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4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51" name="Google Shape;1151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58" name="Google Shape;1158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63" name="Google Shape;1163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67" name="Google Shape;1167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73" name="Google Shape;1173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77" name="Google Shape;1177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82" name="Google Shape;1182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88" name="Google Shape;1188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95" name="Google Shape;1195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98" name="Google Shape;1198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202" name="Google Shape;1202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209" name="Google Shape;1209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15" name="Google Shape;1215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219" name="Google Shape;1219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20" name="Google Shape;1220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0" name="Google Shape;1230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37" name="Google Shape;1237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42" name="Google Shape;1242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48" name="Google Shape;1248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55" name="Google Shape;1255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60" name="Google Shape;1260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4" name="Google Shape;1264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65" name="Google Shape;1265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0" name="Google Shape;1270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71" name="Google Shape;1271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1" name="Google Shape;1281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82" name="Google Shape;1282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5" name="Google Shape;1285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86" name="Google Shape;1286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6" name="Google Shape;1296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97" name="Google Shape;1297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1" name="Google Shape;1301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02" name="Google Shape;130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2" name="Google Shape;1312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313" name="Google Shape;1313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21" name="Google Shape;1321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26" name="Google Shape;1326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31" name="Google Shape;1331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37" name="Google Shape;1337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44" name="Google Shape;1344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7" name="Google Shape;1347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48" name="Google Shape;1348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3" name="Google Shape;1353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54" name="Google Shape;1354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61" name="Google Shape;1361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65" name="Google Shape;1365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70" name="Google Shape;1370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6" name="Google Shape;1376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77" name="Google Shape;1377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4" name="Google Shape;1384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85" name="Google Shape;1385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90" name="Google Shape;1390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3" name="Google Shape;1393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94" name="Google Shape;1394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98" name="Google Shape;1398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403" name="Google Shape;1403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408" name="Google Shape;1408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414" name="Google Shape;1414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21" name="Google Shape;1421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29" name="Google Shape;1429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1" name="Google Shape;1441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42" name="Google Shape;1442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47" name="Google Shape;1447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0" name="Google Shape;1450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51" name="Google Shape;1451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7" name="Google Shape;1457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58" name="Google Shape;1458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6" name="Google Shape;1466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67" name="Google Shape;1467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80" name="Google Shape;1480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93" name="Google Shape;1493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5" name="Google Shape;1505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506" name="Google Shape;1506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2" name="Google Shape;1512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513" name="Google Shape;1513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8" name="Google Shape;1528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29" name="Google Shape;1529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3" name="Google Shape;1533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34" name="Google Shape;1534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35" name="Google Shape;1535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8" name="Google Shape;1538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39" name="Google Shape;1539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2" name="Google Shape;1542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43" name="Google Shape;1543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6" name="Google Shape;1546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47" name="Google Shape;1547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50" name="Google Shape;1550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51" name="Google Shape;1551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9" name="Google Shape;1559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60" name="Google Shape;1560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4" name="Google Shape;1584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85" name="Google Shape;1585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86" name="Google Shape;1586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8" name="Google Shape;1588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89" name="Google Shape;158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1" name="Google Shape;1591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92" name="Google Shape;159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94" name="Google Shape;1594;p5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95" name="Google Shape;1595;p5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51"/>
          <p:cNvSpPr txBox="1"/>
          <p:nvPr/>
        </p:nvSpPr>
        <p:spPr>
          <a:xfrm>
            <a:off x="1551750" y="1150500"/>
            <a:ext cx="70041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Poppins Light"/>
                <a:ea typeface="Poppins Light"/>
                <a:cs typeface="Poppins Light"/>
                <a:sym typeface="Poppins Light"/>
              </a:rPr>
              <a:t>You can also use any emoji as an icon!</a:t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Poppins Light"/>
                <a:ea typeface="Poppins Light"/>
                <a:cs typeface="Poppins Light"/>
                <a:sym typeface="Poppins Light"/>
              </a:rPr>
              <a:t>And of course it resizes without losing quality.</a:t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Light"/>
                <a:ea typeface="Poppins Light"/>
                <a:cs typeface="Poppins Light"/>
                <a:sym typeface="Poppins Light"/>
              </a:rPr>
              <a:t>How? Follow Google instructions https://twitter.com/googledocs/status/730087240156643328</a:t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01" name="Google Shape;1601;p51"/>
          <p:cNvSpPr txBox="1"/>
          <p:nvPr/>
        </p:nvSpPr>
        <p:spPr>
          <a:xfrm>
            <a:off x="1417700" y="2610475"/>
            <a:ext cx="7138200" cy="20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oppins Light"/>
                <a:ea typeface="Poppins Light"/>
                <a:cs typeface="Poppins Light"/>
                <a:sym typeface="Poppins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Poppins Light"/>
                <a:ea typeface="Poppins Light"/>
                <a:cs typeface="Poppins Light"/>
                <a:sym typeface="Poppins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02" name="Google Shape;1602;p5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" name="Google Shape;1607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8" name="Google Shape;1608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09" name="Google Shape;1609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10" name="Google Shape;1610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11" name="Google Shape;1611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12" name="Google Shape;1612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13" name="Google Shape;1613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14" name="Google Shape;1614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15" name="Google Shape;1615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16" name="Google Shape;1616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17" name="Google Shape;1617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18" name="Google Shape;1618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19" name="Google Shape;1619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20" name="Google Shape;1620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21" name="Google Shape;1621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622" name="Google Shape;1622;p5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76" name="Google Shape;176;p17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idx="1" type="body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83" name="Google Shape;183;p1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19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95" name="Google Shape;195;p1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idx="4294967295" type="ctrTitle"/>
          </p:nvPr>
        </p:nvSpPr>
        <p:spPr>
          <a:xfrm>
            <a:off x="2092625" y="2954950"/>
            <a:ext cx="4958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206" name="Google Shape;206;p20"/>
          <p:cNvSpPr txBox="1"/>
          <p:nvPr>
            <p:ph idx="4294967295" type="subTitle"/>
          </p:nvPr>
        </p:nvSpPr>
        <p:spPr>
          <a:xfrm>
            <a:off x="2092625" y="4097352"/>
            <a:ext cx="495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grpSp>
        <p:nvGrpSpPr>
          <p:cNvPr id="207" name="Google Shape;207;p20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</p:grpSpPr>
        <p:sp>
          <p:nvSpPr>
            <p:cNvPr id="208" name="Google Shape;208;p2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 rot="-587313">
            <a:off x="3850121" y="2274317"/>
            <a:ext cx="714809" cy="714768"/>
            <a:chOff x="576250" y="4319400"/>
            <a:chExt cx="442075" cy="442050"/>
          </a:xfrm>
        </p:grpSpPr>
        <p:sp>
          <p:nvSpPr>
            <p:cNvPr id="211" name="Google Shape;211;p2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3536507" y="710554"/>
            <a:ext cx="271742" cy="25947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0"/>
          <p:cNvSpPr/>
          <p:nvPr/>
        </p:nvSpPr>
        <p:spPr>
          <a:xfrm rot="2697553">
            <a:off x="5327282" y="2038984"/>
            <a:ext cx="412519" cy="39388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5653628" y="1814107"/>
            <a:ext cx="165205" cy="15781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"/>
          <p:cNvSpPr/>
          <p:nvPr/>
        </p:nvSpPr>
        <p:spPr>
          <a:xfrm rot="1280074">
            <a:off x="3348230" y="1493219"/>
            <a:ext cx="165200" cy="15779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>
            <p:ph idx="1" type="body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25" name="Google Shape;225;p21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26" name="Google Shape;226;p21"/>
          <p:cNvSpPr txBox="1"/>
          <p:nvPr>
            <p:ph idx="2" type="body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27" name="Google Shape;227;p2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39" name="Google Shape;239;p22"/>
          <p:cNvSpPr txBox="1"/>
          <p:nvPr>
            <p:ph idx="1" type="body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40" name="Google Shape;240;p22"/>
          <p:cNvSpPr txBox="1"/>
          <p:nvPr>
            <p:ph idx="2" type="body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41" name="Google Shape;241;p22"/>
          <p:cNvSpPr txBox="1"/>
          <p:nvPr>
            <p:ph idx="3" type="body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3" name="Google Shape;2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44" name="Google Shape;244;p2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45" name="Google Shape;245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22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249" name="Google Shape;249;p22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